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media/image1.png" ContentType="image/png"/>
  <Override PartName="/ppt/media/image2.png" ContentType="image/pn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762120" y="4572000"/>
            <a:ext cx="6781320" cy="1599840"/>
          </a:xfrm>
          <a:prstGeom prst="rect">
            <a:avLst/>
          </a:prstGeom>
        </p:spPr>
        <p:txBody>
          <a:bodyPr lIns="0" rIns="0" tIns="0" bIns="0" anchor="ctr">
            <a:noAutofit/>
          </a:bodyPr>
          <a:p>
            <a:endParaRPr b="0" lang="it-IT" sz="1800" spc="-1" strike="noStrike">
              <a:solidFill>
                <a:srgbClr val="000000"/>
              </a:solidFill>
              <a:latin typeface="Times New Roman"/>
            </a:endParaRPr>
          </a:p>
        </p:txBody>
      </p:sp>
      <p:sp>
        <p:nvSpPr>
          <p:cNvPr id="29" name="PlaceHolder 2"/>
          <p:cNvSpPr>
            <a:spLocks noGrp="1"/>
          </p:cNvSpPr>
          <p:nvPr>
            <p:ph type="body"/>
          </p:nvPr>
        </p:nvSpPr>
        <p:spPr>
          <a:xfrm>
            <a:off x="762120" y="609480"/>
            <a:ext cx="3657240" cy="1796760"/>
          </a:xfrm>
          <a:prstGeom prst="rect">
            <a:avLst/>
          </a:prstGeom>
        </p:spPr>
        <p:txBody>
          <a:bodyPr lIns="0" rIns="0" tIns="0" bIns="0">
            <a:normAutofit/>
          </a:bodyPr>
          <a:p>
            <a:endParaRPr b="0" lang="it-IT" sz="2400" spc="-1" strike="noStrike">
              <a:solidFill>
                <a:srgbClr val="303030"/>
              </a:solidFill>
              <a:latin typeface="Times New Roman"/>
            </a:endParaRPr>
          </a:p>
        </p:txBody>
      </p:sp>
      <p:sp>
        <p:nvSpPr>
          <p:cNvPr id="30" name="PlaceHolder 3"/>
          <p:cNvSpPr>
            <a:spLocks noGrp="1"/>
          </p:cNvSpPr>
          <p:nvPr>
            <p:ph type="body"/>
          </p:nvPr>
        </p:nvSpPr>
        <p:spPr>
          <a:xfrm>
            <a:off x="762120" y="2577240"/>
            <a:ext cx="3657240" cy="1796760"/>
          </a:xfrm>
          <a:prstGeom prst="rect">
            <a:avLst/>
          </a:prstGeom>
        </p:spPr>
        <p:txBody>
          <a:bodyPr lIns="0" rIns="0" tIns="0" bIns="0">
            <a:normAutofit/>
          </a:bodyPr>
          <a:p>
            <a:endParaRPr b="0" lang="it-IT" sz="2400" spc="-1" strike="noStrike">
              <a:solidFill>
                <a:srgbClr val="303030"/>
              </a:solidFill>
              <a:latin typeface="Times New Roman"/>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762120" y="4572000"/>
            <a:ext cx="6781320" cy="1599840"/>
          </a:xfrm>
          <a:prstGeom prst="rect">
            <a:avLst/>
          </a:prstGeom>
        </p:spPr>
        <p:txBody>
          <a:bodyPr lIns="0" rIns="0" tIns="0" bIns="0" anchor="ctr">
            <a:noAutofit/>
          </a:bodyPr>
          <a:p>
            <a:endParaRPr b="0" lang="it-IT" sz="1800" spc="-1" strike="noStrike">
              <a:solidFill>
                <a:srgbClr val="000000"/>
              </a:solidFill>
              <a:latin typeface="Times New Roman"/>
            </a:endParaRPr>
          </a:p>
        </p:txBody>
      </p:sp>
      <p:sp>
        <p:nvSpPr>
          <p:cNvPr id="32" name="PlaceHolder 2"/>
          <p:cNvSpPr>
            <a:spLocks noGrp="1"/>
          </p:cNvSpPr>
          <p:nvPr>
            <p:ph type="body"/>
          </p:nvPr>
        </p:nvSpPr>
        <p:spPr>
          <a:xfrm>
            <a:off x="762120" y="609480"/>
            <a:ext cx="1784520" cy="1796760"/>
          </a:xfrm>
          <a:prstGeom prst="rect">
            <a:avLst/>
          </a:prstGeom>
        </p:spPr>
        <p:txBody>
          <a:bodyPr lIns="0" rIns="0" tIns="0" bIns="0">
            <a:normAutofit/>
          </a:bodyPr>
          <a:p>
            <a:endParaRPr b="0" lang="it-IT" sz="2400" spc="-1" strike="noStrike">
              <a:solidFill>
                <a:srgbClr val="303030"/>
              </a:solidFill>
              <a:latin typeface="Times New Roman"/>
            </a:endParaRPr>
          </a:p>
        </p:txBody>
      </p:sp>
      <p:sp>
        <p:nvSpPr>
          <p:cNvPr id="33" name="PlaceHolder 3"/>
          <p:cNvSpPr>
            <a:spLocks noGrp="1"/>
          </p:cNvSpPr>
          <p:nvPr>
            <p:ph type="body"/>
          </p:nvPr>
        </p:nvSpPr>
        <p:spPr>
          <a:xfrm>
            <a:off x="2636280" y="609480"/>
            <a:ext cx="1784520" cy="1796760"/>
          </a:xfrm>
          <a:prstGeom prst="rect">
            <a:avLst/>
          </a:prstGeom>
        </p:spPr>
        <p:txBody>
          <a:bodyPr lIns="0" rIns="0" tIns="0" bIns="0">
            <a:normAutofit/>
          </a:bodyPr>
          <a:p>
            <a:endParaRPr b="0" lang="it-IT" sz="2400" spc="-1" strike="noStrike">
              <a:solidFill>
                <a:srgbClr val="303030"/>
              </a:solidFill>
              <a:latin typeface="Times New Roman"/>
            </a:endParaRPr>
          </a:p>
        </p:txBody>
      </p:sp>
      <p:sp>
        <p:nvSpPr>
          <p:cNvPr id="34" name="PlaceHolder 4"/>
          <p:cNvSpPr>
            <a:spLocks noGrp="1"/>
          </p:cNvSpPr>
          <p:nvPr>
            <p:ph type="body"/>
          </p:nvPr>
        </p:nvSpPr>
        <p:spPr>
          <a:xfrm>
            <a:off x="762120" y="2577240"/>
            <a:ext cx="1784520" cy="1796760"/>
          </a:xfrm>
          <a:prstGeom prst="rect">
            <a:avLst/>
          </a:prstGeom>
        </p:spPr>
        <p:txBody>
          <a:bodyPr lIns="0" rIns="0" tIns="0" bIns="0">
            <a:normAutofit/>
          </a:bodyPr>
          <a:p>
            <a:endParaRPr b="0" lang="it-IT" sz="2400" spc="-1" strike="noStrike">
              <a:solidFill>
                <a:srgbClr val="303030"/>
              </a:solidFill>
              <a:latin typeface="Times New Roman"/>
            </a:endParaRPr>
          </a:p>
        </p:txBody>
      </p:sp>
      <p:sp>
        <p:nvSpPr>
          <p:cNvPr id="35" name="PlaceHolder 5"/>
          <p:cNvSpPr>
            <a:spLocks noGrp="1"/>
          </p:cNvSpPr>
          <p:nvPr>
            <p:ph type="body"/>
          </p:nvPr>
        </p:nvSpPr>
        <p:spPr>
          <a:xfrm>
            <a:off x="2636280" y="2577240"/>
            <a:ext cx="1784520" cy="1796760"/>
          </a:xfrm>
          <a:prstGeom prst="rect">
            <a:avLst/>
          </a:prstGeom>
        </p:spPr>
        <p:txBody>
          <a:bodyPr lIns="0" rIns="0" tIns="0" bIns="0">
            <a:normAutofit/>
          </a:bodyPr>
          <a:p>
            <a:endParaRPr b="0" lang="it-IT" sz="2400" spc="-1" strike="noStrike">
              <a:solidFill>
                <a:srgbClr val="303030"/>
              </a:solidFill>
              <a:latin typeface="Times New Roman"/>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762120" y="4572000"/>
            <a:ext cx="6781320" cy="1599840"/>
          </a:xfrm>
          <a:prstGeom prst="rect">
            <a:avLst/>
          </a:prstGeom>
        </p:spPr>
        <p:txBody>
          <a:bodyPr lIns="0" rIns="0" tIns="0" bIns="0" anchor="ctr">
            <a:noAutofit/>
          </a:bodyPr>
          <a:p>
            <a:endParaRPr b="0" lang="it-IT" sz="1800" spc="-1" strike="noStrike">
              <a:solidFill>
                <a:srgbClr val="000000"/>
              </a:solidFill>
              <a:latin typeface="Times New Roman"/>
            </a:endParaRPr>
          </a:p>
        </p:txBody>
      </p:sp>
      <p:sp>
        <p:nvSpPr>
          <p:cNvPr id="37" name="PlaceHolder 2"/>
          <p:cNvSpPr>
            <a:spLocks noGrp="1"/>
          </p:cNvSpPr>
          <p:nvPr>
            <p:ph type="body"/>
          </p:nvPr>
        </p:nvSpPr>
        <p:spPr>
          <a:xfrm>
            <a:off x="762120" y="609480"/>
            <a:ext cx="1177560" cy="1796760"/>
          </a:xfrm>
          <a:prstGeom prst="rect">
            <a:avLst/>
          </a:prstGeom>
        </p:spPr>
        <p:txBody>
          <a:bodyPr lIns="0" rIns="0" tIns="0" bIns="0">
            <a:normAutofit fontScale="65000"/>
          </a:bodyPr>
          <a:p>
            <a:endParaRPr b="0" lang="it-IT" sz="2400" spc="-1" strike="noStrike">
              <a:solidFill>
                <a:srgbClr val="303030"/>
              </a:solidFill>
              <a:latin typeface="Times New Roman"/>
            </a:endParaRPr>
          </a:p>
        </p:txBody>
      </p:sp>
      <p:sp>
        <p:nvSpPr>
          <p:cNvPr id="38" name="PlaceHolder 3"/>
          <p:cNvSpPr>
            <a:spLocks noGrp="1"/>
          </p:cNvSpPr>
          <p:nvPr>
            <p:ph type="body"/>
          </p:nvPr>
        </p:nvSpPr>
        <p:spPr>
          <a:xfrm>
            <a:off x="1999080" y="609480"/>
            <a:ext cx="1177560" cy="1796760"/>
          </a:xfrm>
          <a:prstGeom prst="rect">
            <a:avLst/>
          </a:prstGeom>
        </p:spPr>
        <p:txBody>
          <a:bodyPr lIns="0" rIns="0" tIns="0" bIns="0">
            <a:normAutofit fontScale="65000"/>
          </a:bodyPr>
          <a:p>
            <a:endParaRPr b="0" lang="it-IT" sz="2400" spc="-1" strike="noStrike">
              <a:solidFill>
                <a:srgbClr val="303030"/>
              </a:solidFill>
              <a:latin typeface="Times New Roman"/>
            </a:endParaRPr>
          </a:p>
        </p:txBody>
      </p:sp>
      <p:sp>
        <p:nvSpPr>
          <p:cNvPr id="39" name="PlaceHolder 4"/>
          <p:cNvSpPr>
            <a:spLocks noGrp="1"/>
          </p:cNvSpPr>
          <p:nvPr>
            <p:ph type="body"/>
          </p:nvPr>
        </p:nvSpPr>
        <p:spPr>
          <a:xfrm>
            <a:off x="3235680" y="609480"/>
            <a:ext cx="1177560" cy="1796760"/>
          </a:xfrm>
          <a:prstGeom prst="rect">
            <a:avLst/>
          </a:prstGeom>
        </p:spPr>
        <p:txBody>
          <a:bodyPr lIns="0" rIns="0" tIns="0" bIns="0">
            <a:normAutofit fontScale="65000"/>
          </a:bodyPr>
          <a:p>
            <a:endParaRPr b="0" lang="it-IT" sz="2400" spc="-1" strike="noStrike">
              <a:solidFill>
                <a:srgbClr val="303030"/>
              </a:solidFill>
              <a:latin typeface="Times New Roman"/>
            </a:endParaRPr>
          </a:p>
        </p:txBody>
      </p:sp>
      <p:sp>
        <p:nvSpPr>
          <p:cNvPr id="40" name="PlaceHolder 5"/>
          <p:cNvSpPr>
            <a:spLocks noGrp="1"/>
          </p:cNvSpPr>
          <p:nvPr>
            <p:ph type="body"/>
          </p:nvPr>
        </p:nvSpPr>
        <p:spPr>
          <a:xfrm>
            <a:off x="762120" y="2577240"/>
            <a:ext cx="1177560" cy="1796760"/>
          </a:xfrm>
          <a:prstGeom prst="rect">
            <a:avLst/>
          </a:prstGeom>
        </p:spPr>
        <p:txBody>
          <a:bodyPr lIns="0" rIns="0" tIns="0" bIns="0">
            <a:normAutofit fontScale="65000"/>
          </a:bodyPr>
          <a:p>
            <a:endParaRPr b="0" lang="it-IT" sz="2400" spc="-1" strike="noStrike">
              <a:solidFill>
                <a:srgbClr val="303030"/>
              </a:solidFill>
              <a:latin typeface="Times New Roman"/>
            </a:endParaRPr>
          </a:p>
        </p:txBody>
      </p:sp>
      <p:sp>
        <p:nvSpPr>
          <p:cNvPr id="41" name="PlaceHolder 6"/>
          <p:cNvSpPr>
            <a:spLocks noGrp="1"/>
          </p:cNvSpPr>
          <p:nvPr>
            <p:ph type="body"/>
          </p:nvPr>
        </p:nvSpPr>
        <p:spPr>
          <a:xfrm>
            <a:off x="1999080" y="2577240"/>
            <a:ext cx="1177560" cy="1796760"/>
          </a:xfrm>
          <a:prstGeom prst="rect">
            <a:avLst/>
          </a:prstGeom>
        </p:spPr>
        <p:txBody>
          <a:bodyPr lIns="0" rIns="0" tIns="0" bIns="0">
            <a:normAutofit fontScale="65000"/>
          </a:bodyPr>
          <a:p>
            <a:endParaRPr b="0" lang="it-IT" sz="2400" spc="-1" strike="noStrike">
              <a:solidFill>
                <a:srgbClr val="303030"/>
              </a:solidFill>
              <a:latin typeface="Times New Roman"/>
            </a:endParaRPr>
          </a:p>
        </p:txBody>
      </p:sp>
      <p:sp>
        <p:nvSpPr>
          <p:cNvPr id="42" name="PlaceHolder 7"/>
          <p:cNvSpPr>
            <a:spLocks noGrp="1"/>
          </p:cNvSpPr>
          <p:nvPr>
            <p:ph type="body"/>
          </p:nvPr>
        </p:nvSpPr>
        <p:spPr>
          <a:xfrm>
            <a:off x="3235680" y="2577240"/>
            <a:ext cx="1177560" cy="1796760"/>
          </a:xfrm>
          <a:prstGeom prst="rect">
            <a:avLst/>
          </a:prstGeom>
        </p:spPr>
        <p:txBody>
          <a:bodyPr lIns="0" rIns="0" tIns="0" bIns="0">
            <a:normAutofit fontScale="65000"/>
          </a:bodyPr>
          <a:p>
            <a:endParaRPr b="0" lang="it-IT" sz="2400" spc="-1" strike="noStrike">
              <a:solidFill>
                <a:srgbClr val="303030"/>
              </a:solidFill>
              <a:latin typeface="Times New Roman"/>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1" name="PlaceHolder 1"/>
          <p:cNvSpPr>
            <a:spLocks noGrp="1"/>
          </p:cNvSpPr>
          <p:nvPr>
            <p:ph type="title"/>
          </p:nvPr>
        </p:nvSpPr>
        <p:spPr>
          <a:xfrm>
            <a:off x="762120" y="4572000"/>
            <a:ext cx="6781320" cy="1599840"/>
          </a:xfrm>
          <a:prstGeom prst="rect">
            <a:avLst/>
          </a:prstGeom>
        </p:spPr>
        <p:txBody>
          <a:bodyPr lIns="0" rIns="0" tIns="0" bIns="0" anchor="ctr">
            <a:noAutofit/>
          </a:bodyPr>
          <a:p>
            <a:endParaRPr b="0" lang="it-IT" sz="1800" spc="-1" strike="noStrike">
              <a:solidFill>
                <a:srgbClr val="000000"/>
              </a:solidFill>
              <a:latin typeface="Times New Roman"/>
            </a:endParaRPr>
          </a:p>
        </p:txBody>
      </p:sp>
      <p:sp>
        <p:nvSpPr>
          <p:cNvPr id="52" name="PlaceHolder 2"/>
          <p:cNvSpPr>
            <a:spLocks noGrp="1"/>
          </p:cNvSpPr>
          <p:nvPr>
            <p:ph type="subTitle"/>
          </p:nvPr>
        </p:nvSpPr>
        <p:spPr>
          <a:xfrm>
            <a:off x="762120" y="609480"/>
            <a:ext cx="3657240" cy="376704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762120" y="4572000"/>
            <a:ext cx="6781320" cy="1599840"/>
          </a:xfrm>
          <a:prstGeom prst="rect">
            <a:avLst/>
          </a:prstGeom>
        </p:spPr>
        <p:txBody>
          <a:bodyPr lIns="0" rIns="0" tIns="0" bIns="0" anchor="ctr">
            <a:noAutofit/>
          </a:bodyPr>
          <a:p>
            <a:endParaRPr b="0" lang="it-IT" sz="1800" spc="-1" strike="noStrike">
              <a:solidFill>
                <a:srgbClr val="000000"/>
              </a:solidFill>
              <a:latin typeface="Times New Roman"/>
            </a:endParaRPr>
          </a:p>
        </p:txBody>
      </p:sp>
      <p:sp>
        <p:nvSpPr>
          <p:cNvPr id="54" name="PlaceHolder 2"/>
          <p:cNvSpPr>
            <a:spLocks noGrp="1"/>
          </p:cNvSpPr>
          <p:nvPr>
            <p:ph type="body"/>
          </p:nvPr>
        </p:nvSpPr>
        <p:spPr>
          <a:xfrm>
            <a:off x="762120" y="609480"/>
            <a:ext cx="3657240" cy="3767040"/>
          </a:xfrm>
          <a:prstGeom prst="rect">
            <a:avLst/>
          </a:prstGeom>
        </p:spPr>
        <p:txBody>
          <a:bodyPr lIns="0" rIns="0" tIns="0" bIns="0">
            <a:normAutofit/>
          </a:bodyPr>
          <a:p>
            <a:endParaRPr b="0" lang="it-IT" sz="2400" spc="-1" strike="noStrike">
              <a:solidFill>
                <a:srgbClr val="303030"/>
              </a:solidFill>
              <a:latin typeface="Times New Roman"/>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762120" y="4572000"/>
            <a:ext cx="6781320" cy="1599840"/>
          </a:xfrm>
          <a:prstGeom prst="rect">
            <a:avLst/>
          </a:prstGeom>
        </p:spPr>
        <p:txBody>
          <a:bodyPr lIns="0" rIns="0" tIns="0" bIns="0" anchor="ctr">
            <a:noAutofit/>
          </a:bodyPr>
          <a:p>
            <a:endParaRPr b="0" lang="it-IT" sz="1800" spc="-1" strike="noStrike">
              <a:solidFill>
                <a:srgbClr val="000000"/>
              </a:solidFill>
              <a:latin typeface="Times New Roman"/>
            </a:endParaRPr>
          </a:p>
        </p:txBody>
      </p:sp>
      <p:sp>
        <p:nvSpPr>
          <p:cNvPr id="56" name="PlaceHolder 2"/>
          <p:cNvSpPr>
            <a:spLocks noGrp="1"/>
          </p:cNvSpPr>
          <p:nvPr>
            <p:ph type="body"/>
          </p:nvPr>
        </p:nvSpPr>
        <p:spPr>
          <a:xfrm>
            <a:off x="762120" y="609480"/>
            <a:ext cx="1784520" cy="3767040"/>
          </a:xfrm>
          <a:prstGeom prst="rect">
            <a:avLst/>
          </a:prstGeom>
        </p:spPr>
        <p:txBody>
          <a:bodyPr lIns="0" rIns="0" tIns="0" bIns="0">
            <a:normAutofit/>
          </a:bodyPr>
          <a:p>
            <a:endParaRPr b="0" lang="it-IT" sz="2400" spc="-1" strike="noStrike">
              <a:solidFill>
                <a:srgbClr val="303030"/>
              </a:solidFill>
              <a:latin typeface="Times New Roman"/>
            </a:endParaRPr>
          </a:p>
        </p:txBody>
      </p:sp>
      <p:sp>
        <p:nvSpPr>
          <p:cNvPr id="57" name="PlaceHolder 3"/>
          <p:cNvSpPr>
            <a:spLocks noGrp="1"/>
          </p:cNvSpPr>
          <p:nvPr>
            <p:ph type="body"/>
          </p:nvPr>
        </p:nvSpPr>
        <p:spPr>
          <a:xfrm>
            <a:off x="2636280" y="609480"/>
            <a:ext cx="1784520" cy="3767040"/>
          </a:xfrm>
          <a:prstGeom prst="rect">
            <a:avLst/>
          </a:prstGeom>
        </p:spPr>
        <p:txBody>
          <a:bodyPr lIns="0" rIns="0" tIns="0" bIns="0">
            <a:normAutofit/>
          </a:bodyPr>
          <a:p>
            <a:endParaRPr b="0" lang="it-IT" sz="2400" spc="-1" strike="noStrike">
              <a:solidFill>
                <a:srgbClr val="303030"/>
              </a:solidFill>
              <a:latin typeface="Times New Roman"/>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8" name="PlaceHolder 1"/>
          <p:cNvSpPr>
            <a:spLocks noGrp="1"/>
          </p:cNvSpPr>
          <p:nvPr>
            <p:ph type="title"/>
          </p:nvPr>
        </p:nvSpPr>
        <p:spPr>
          <a:xfrm>
            <a:off x="762120" y="4572000"/>
            <a:ext cx="6781320" cy="1599840"/>
          </a:xfrm>
          <a:prstGeom prst="rect">
            <a:avLst/>
          </a:prstGeom>
        </p:spPr>
        <p:txBody>
          <a:bodyPr lIns="0" rIns="0" tIns="0" bIns="0" anchor="ctr">
            <a:noAutofit/>
          </a:bodyPr>
          <a:p>
            <a:endParaRPr b="0" lang="it-IT" sz="1800" spc="-1" strike="noStrike">
              <a:solidFill>
                <a:srgbClr val="000000"/>
              </a:solidFill>
              <a:latin typeface="Times New Roman"/>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9" name="PlaceHolder 1"/>
          <p:cNvSpPr>
            <a:spLocks noGrp="1"/>
          </p:cNvSpPr>
          <p:nvPr>
            <p:ph type="subTitle"/>
          </p:nvPr>
        </p:nvSpPr>
        <p:spPr>
          <a:xfrm>
            <a:off x="762120" y="4572000"/>
            <a:ext cx="6781320" cy="741708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762120" y="4572000"/>
            <a:ext cx="6781320" cy="1599840"/>
          </a:xfrm>
          <a:prstGeom prst="rect">
            <a:avLst/>
          </a:prstGeom>
        </p:spPr>
        <p:txBody>
          <a:bodyPr lIns="0" rIns="0" tIns="0" bIns="0" anchor="ctr">
            <a:noAutofit/>
          </a:bodyPr>
          <a:p>
            <a:endParaRPr b="0" lang="it-IT" sz="1800" spc="-1" strike="noStrike">
              <a:solidFill>
                <a:srgbClr val="000000"/>
              </a:solidFill>
              <a:latin typeface="Times New Roman"/>
            </a:endParaRPr>
          </a:p>
        </p:txBody>
      </p:sp>
      <p:sp>
        <p:nvSpPr>
          <p:cNvPr id="61" name="PlaceHolder 2"/>
          <p:cNvSpPr>
            <a:spLocks noGrp="1"/>
          </p:cNvSpPr>
          <p:nvPr>
            <p:ph type="body"/>
          </p:nvPr>
        </p:nvSpPr>
        <p:spPr>
          <a:xfrm>
            <a:off x="762120" y="609480"/>
            <a:ext cx="1784520" cy="1796760"/>
          </a:xfrm>
          <a:prstGeom prst="rect">
            <a:avLst/>
          </a:prstGeom>
        </p:spPr>
        <p:txBody>
          <a:bodyPr lIns="0" rIns="0" tIns="0" bIns="0">
            <a:normAutofit/>
          </a:bodyPr>
          <a:p>
            <a:endParaRPr b="0" lang="it-IT" sz="2400" spc="-1" strike="noStrike">
              <a:solidFill>
                <a:srgbClr val="303030"/>
              </a:solidFill>
              <a:latin typeface="Times New Roman"/>
            </a:endParaRPr>
          </a:p>
        </p:txBody>
      </p:sp>
      <p:sp>
        <p:nvSpPr>
          <p:cNvPr id="62" name="PlaceHolder 3"/>
          <p:cNvSpPr>
            <a:spLocks noGrp="1"/>
          </p:cNvSpPr>
          <p:nvPr>
            <p:ph type="body"/>
          </p:nvPr>
        </p:nvSpPr>
        <p:spPr>
          <a:xfrm>
            <a:off x="2636280" y="609480"/>
            <a:ext cx="1784520" cy="3767040"/>
          </a:xfrm>
          <a:prstGeom prst="rect">
            <a:avLst/>
          </a:prstGeom>
        </p:spPr>
        <p:txBody>
          <a:bodyPr lIns="0" rIns="0" tIns="0" bIns="0">
            <a:normAutofit/>
          </a:bodyPr>
          <a:p>
            <a:endParaRPr b="0" lang="it-IT" sz="2400" spc="-1" strike="noStrike">
              <a:solidFill>
                <a:srgbClr val="303030"/>
              </a:solidFill>
              <a:latin typeface="Times New Roman"/>
            </a:endParaRPr>
          </a:p>
        </p:txBody>
      </p:sp>
      <p:sp>
        <p:nvSpPr>
          <p:cNvPr id="63" name="PlaceHolder 4"/>
          <p:cNvSpPr>
            <a:spLocks noGrp="1"/>
          </p:cNvSpPr>
          <p:nvPr>
            <p:ph type="body"/>
          </p:nvPr>
        </p:nvSpPr>
        <p:spPr>
          <a:xfrm>
            <a:off x="762120" y="2577240"/>
            <a:ext cx="1784520" cy="1796760"/>
          </a:xfrm>
          <a:prstGeom prst="rect">
            <a:avLst/>
          </a:prstGeom>
        </p:spPr>
        <p:txBody>
          <a:bodyPr lIns="0" rIns="0" tIns="0" bIns="0">
            <a:normAutofit/>
          </a:bodyPr>
          <a:p>
            <a:endParaRPr b="0" lang="it-IT" sz="2400" spc="-1" strike="noStrike">
              <a:solidFill>
                <a:srgbClr val="303030"/>
              </a:solidFill>
              <a:latin typeface="Times New Roman"/>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762120" y="4572000"/>
            <a:ext cx="6781320" cy="1599840"/>
          </a:xfrm>
          <a:prstGeom prst="rect">
            <a:avLst/>
          </a:prstGeom>
        </p:spPr>
        <p:txBody>
          <a:bodyPr lIns="0" rIns="0" tIns="0" bIns="0" anchor="ctr">
            <a:noAutofit/>
          </a:bodyPr>
          <a:p>
            <a:endParaRPr b="0" lang="it-IT" sz="1800" spc="-1" strike="noStrike">
              <a:solidFill>
                <a:srgbClr val="000000"/>
              </a:solidFill>
              <a:latin typeface="Times New Roman"/>
            </a:endParaRPr>
          </a:p>
        </p:txBody>
      </p:sp>
      <p:sp>
        <p:nvSpPr>
          <p:cNvPr id="8" name="PlaceHolder 2"/>
          <p:cNvSpPr>
            <a:spLocks noGrp="1"/>
          </p:cNvSpPr>
          <p:nvPr>
            <p:ph type="subTitle"/>
          </p:nvPr>
        </p:nvSpPr>
        <p:spPr>
          <a:xfrm>
            <a:off x="762120" y="609480"/>
            <a:ext cx="3657240" cy="376704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762120" y="4572000"/>
            <a:ext cx="6781320" cy="1599840"/>
          </a:xfrm>
          <a:prstGeom prst="rect">
            <a:avLst/>
          </a:prstGeom>
        </p:spPr>
        <p:txBody>
          <a:bodyPr lIns="0" rIns="0" tIns="0" bIns="0" anchor="ctr">
            <a:noAutofit/>
          </a:bodyPr>
          <a:p>
            <a:endParaRPr b="0" lang="it-IT" sz="1800" spc="-1" strike="noStrike">
              <a:solidFill>
                <a:srgbClr val="000000"/>
              </a:solidFill>
              <a:latin typeface="Times New Roman"/>
            </a:endParaRPr>
          </a:p>
        </p:txBody>
      </p:sp>
      <p:sp>
        <p:nvSpPr>
          <p:cNvPr id="65" name="PlaceHolder 2"/>
          <p:cNvSpPr>
            <a:spLocks noGrp="1"/>
          </p:cNvSpPr>
          <p:nvPr>
            <p:ph type="body"/>
          </p:nvPr>
        </p:nvSpPr>
        <p:spPr>
          <a:xfrm>
            <a:off x="762120" y="609480"/>
            <a:ext cx="1784520" cy="3767040"/>
          </a:xfrm>
          <a:prstGeom prst="rect">
            <a:avLst/>
          </a:prstGeom>
        </p:spPr>
        <p:txBody>
          <a:bodyPr lIns="0" rIns="0" tIns="0" bIns="0">
            <a:normAutofit/>
          </a:bodyPr>
          <a:p>
            <a:endParaRPr b="0" lang="it-IT" sz="2400" spc="-1" strike="noStrike">
              <a:solidFill>
                <a:srgbClr val="303030"/>
              </a:solidFill>
              <a:latin typeface="Times New Roman"/>
            </a:endParaRPr>
          </a:p>
        </p:txBody>
      </p:sp>
      <p:sp>
        <p:nvSpPr>
          <p:cNvPr id="66" name="PlaceHolder 3"/>
          <p:cNvSpPr>
            <a:spLocks noGrp="1"/>
          </p:cNvSpPr>
          <p:nvPr>
            <p:ph type="body"/>
          </p:nvPr>
        </p:nvSpPr>
        <p:spPr>
          <a:xfrm>
            <a:off x="2636280" y="609480"/>
            <a:ext cx="1784520" cy="1796760"/>
          </a:xfrm>
          <a:prstGeom prst="rect">
            <a:avLst/>
          </a:prstGeom>
        </p:spPr>
        <p:txBody>
          <a:bodyPr lIns="0" rIns="0" tIns="0" bIns="0">
            <a:normAutofit/>
          </a:bodyPr>
          <a:p>
            <a:endParaRPr b="0" lang="it-IT" sz="2400" spc="-1" strike="noStrike">
              <a:solidFill>
                <a:srgbClr val="303030"/>
              </a:solidFill>
              <a:latin typeface="Times New Roman"/>
            </a:endParaRPr>
          </a:p>
        </p:txBody>
      </p:sp>
      <p:sp>
        <p:nvSpPr>
          <p:cNvPr id="67" name="PlaceHolder 4"/>
          <p:cNvSpPr>
            <a:spLocks noGrp="1"/>
          </p:cNvSpPr>
          <p:nvPr>
            <p:ph type="body"/>
          </p:nvPr>
        </p:nvSpPr>
        <p:spPr>
          <a:xfrm>
            <a:off x="2636280" y="2577240"/>
            <a:ext cx="1784520" cy="1796760"/>
          </a:xfrm>
          <a:prstGeom prst="rect">
            <a:avLst/>
          </a:prstGeom>
        </p:spPr>
        <p:txBody>
          <a:bodyPr lIns="0" rIns="0" tIns="0" bIns="0">
            <a:normAutofit/>
          </a:bodyPr>
          <a:p>
            <a:endParaRPr b="0" lang="it-IT" sz="2400" spc="-1" strike="noStrike">
              <a:solidFill>
                <a:srgbClr val="303030"/>
              </a:solidFill>
              <a:latin typeface="Times New Roman"/>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762120" y="4572000"/>
            <a:ext cx="6781320" cy="1599840"/>
          </a:xfrm>
          <a:prstGeom prst="rect">
            <a:avLst/>
          </a:prstGeom>
        </p:spPr>
        <p:txBody>
          <a:bodyPr lIns="0" rIns="0" tIns="0" bIns="0" anchor="ctr">
            <a:noAutofit/>
          </a:bodyPr>
          <a:p>
            <a:endParaRPr b="0" lang="it-IT" sz="1800" spc="-1" strike="noStrike">
              <a:solidFill>
                <a:srgbClr val="000000"/>
              </a:solidFill>
              <a:latin typeface="Times New Roman"/>
            </a:endParaRPr>
          </a:p>
        </p:txBody>
      </p:sp>
      <p:sp>
        <p:nvSpPr>
          <p:cNvPr id="69" name="PlaceHolder 2"/>
          <p:cNvSpPr>
            <a:spLocks noGrp="1"/>
          </p:cNvSpPr>
          <p:nvPr>
            <p:ph type="body"/>
          </p:nvPr>
        </p:nvSpPr>
        <p:spPr>
          <a:xfrm>
            <a:off x="762120" y="609480"/>
            <a:ext cx="1784520" cy="1796760"/>
          </a:xfrm>
          <a:prstGeom prst="rect">
            <a:avLst/>
          </a:prstGeom>
        </p:spPr>
        <p:txBody>
          <a:bodyPr lIns="0" rIns="0" tIns="0" bIns="0">
            <a:normAutofit/>
          </a:bodyPr>
          <a:p>
            <a:endParaRPr b="0" lang="it-IT" sz="2400" spc="-1" strike="noStrike">
              <a:solidFill>
                <a:srgbClr val="303030"/>
              </a:solidFill>
              <a:latin typeface="Times New Roman"/>
            </a:endParaRPr>
          </a:p>
        </p:txBody>
      </p:sp>
      <p:sp>
        <p:nvSpPr>
          <p:cNvPr id="70" name="PlaceHolder 3"/>
          <p:cNvSpPr>
            <a:spLocks noGrp="1"/>
          </p:cNvSpPr>
          <p:nvPr>
            <p:ph type="body"/>
          </p:nvPr>
        </p:nvSpPr>
        <p:spPr>
          <a:xfrm>
            <a:off x="2636280" y="609480"/>
            <a:ext cx="1784520" cy="1796760"/>
          </a:xfrm>
          <a:prstGeom prst="rect">
            <a:avLst/>
          </a:prstGeom>
        </p:spPr>
        <p:txBody>
          <a:bodyPr lIns="0" rIns="0" tIns="0" bIns="0">
            <a:normAutofit/>
          </a:bodyPr>
          <a:p>
            <a:endParaRPr b="0" lang="it-IT" sz="2400" spc="-1" strike="noStrike">
              <a:solidFill>
                <a:srgbClr val="303030"/>
              </a:solidFill>
              <a:latin typeface="Times New Roman"/>
            </a:endParaRPr>
          </a:p>
        </p:txBody>
      </p:sp>
      <p:sp>
        <p:nvSpPr>
          <p:cNvPr id="71" name="PlaceHolder 4"/>
          <p:cNvSpPr>
            <a:spLocks noGrp="1"/>
          </p:cNvSpPr>
          <p:nvPr>
            <p:ph type="body"/>
          </p:nvPr>
        </p:nvSpPr>
        <p:spPr>
          <a:xfrm>
            <a:off x="762120" y="2577240"/>
            <a:ext cx="3657240" cy="1796760"/>
          </a:xfrm>
          <a:prstGeom prst="rect">
            <a:avLst/>
          </a:prstGeom>
        </p:spPr>
        <p:txBody>
          <a:bodyPr lIns="0" rIns="0" tIns="0" bIns="0">
            <a:normAutofit/>
          </a:bodyPr>
          <a:p>
            <a:endParaRPr b="0" lang="it-IT" sz="2400" spc="-1" strike="noStrike">
              <a:solidFill>
                <a:srgbClr val="303030"/>
              </a:solidFill>
              <a:latin typeface="Times New Roman"/>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762120" y="4572000"/>
            <a:ext cx="6781320" cy="1599840"/>
          </a:xfrm>
          <a:prstGeom prst="rect">
            <a:avLst/>
          </a:prstGeom>
        </p:spPr>
        <p:txBody>
          <a:bodyPr lIns="0" rIns="0" tIns="0" bIns="0" anchor="ctr">
            <a:noAutofit/>
          </a:bodyPr>
          <a:p>
            <a:endParaRPr b="0" lang="it-IT" sz="1800" spc="-1" strike="noStrike">
              <a:solidFill>
                <a:srgbClr val="000000"/>
              </a:solidFill>
              <a:latin typeface="Times New Roman"/>
            </a:endParaRPr>
          </a:p>
        </p:txBody>
      </p:sp>
      <p:sp>
        <p:nvSpPr>
          <p:cNvPr id="73" name="PlaceHolder 2"/>
          <p:cNvSpPr>
            <a:spLocks noGrp="1"/>
          </p:cNvSpPr>
          <p:nvPr>
            <p:ph type="body"/>
          </p:nvPr>
        </p:nvSpPr>
        <p:spPr>
          <a:xfrm>
            <a:off x="762120" y="609480"/>
            <a:ext cx="3657240" cy="1796760"/>
          </a:xfrm>
          <a:prstGeom prst="rect">
            <a:avLst/>
          </a:prstGeom>
        </p:spPr>
        <p:txBody>
          <a:bodyPr lIns="0" rIns="0" tIns="0" bIns="0">
            <a:normAutofit/>
          </a:bodyPr>
          <a:p>
            <a:endParaRPr b="0" lang="it-IT" sz="2400" spc="-1" strike="noStrike">
              <a:solidFill>
                <a:srgbClr val="303030"/>
              </a:solidFill>
              <a:latin typeface="Times New Roman"/>
            </a:endParaRPr>
          </a:p>
        </p:txBody>
      </p:sp>
      <p:sp>
        <p:nvSpPr>
          <p:cNvPr id="74" name="PlaceHolder 3"/>
          <p:cNvSpPr>
            <a:spLocks noGrp="1"/>
          </p:cNvSpPr>
          <p:nvPr>
            <p:ph type="body"/>
          </p:nvPr>
        </p:nvSpPr>
        <p:spPr>
          <a:xfrm>
            <a:off x="762120" y="2577240"/>
            <a:ext cx="3657240" cy="1796760"/>
          </a:xfrm>
          <a:prstGeom prst="rect">
            <a:avLst/>
          </a:prstGeom>
        </p:spPr>
        <p:txBody>
          <a:bodyPr lIns="0" rIns="0" tIns="0" bIns="0">
            <a:normAutofit/>
          </a:bodyPr>
          <a:p>
            <a:endParaRPr b="0" lang="it-IT" sz="2400" spc="-1" strike="noStrike">
              <a:solidFill>
                <a:srgbClr val="303030"/>
              </a:solidFill>
              <a:latin typeface="Times New Roman"/>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762120" y="4572000"/>
            <a:ext cx="6781320" cy="1599840"/>
          </a:xfrm>
          <a:prstGeom prst="rect">
            <a:avLst/>
          </a:prstGeom>
        </p:spPr>
        <p:txBody>
          <a:bodyPr lIns="0" rIns="0" tIns="0" bIns="0" anchor="ctr">
            <a:noAutofit/>
          </a:bodyPr>
          <a:p>
            <a:endParaRPr b="0" lang="it-IT" sz="1800" spc="-1" strike="noStrike">
              <a:solidFill>
                <a:srgbClr val="000000"/>
              </a:solidFill>
              <a:latin typeface="Times New Roman"/>
            </a:endParaRPr>
          </a:p>
        </p:txBody>
      </p:sp>
      <p:sp>
        <p:nvSpPr>
          <p:cNvPr id="76" name="PlaceHolder 2"/>
          <p:cNvSpPr>
            <a:spLocks noGrp="1"/>
          </p:cNvSpPr>
          <p:nvPr>
            <p:ph type="body"/>
          </p:nvPr>
        </p:nvSpPr>
        <p:spPr>
          <a:xfrm>
            <a:off x="762120" y="609480"/>
            <a:ext cx="1784520" cy="1796760"/>
          </a:xfrm>
          <a:prstGeom prst="rect">
            <a:avLst/>
          </a:prstGeom>
        </p:spPr>
        <p:txBody>
          <a:bodyPr lIns="0" rIns="0" tIns="0" bIns="0">
            <a:normAutofit/>
          </a:bodyPr>
          <a:p>
            <a:endParaRPr b="0" lang="it-IT" sz="2400" spc="-1" strike="noStrike">
              <a:solidFill>
                <a:srgbClr val="303030"/>
              </a:solidFill>
              <a:latin typeface="Times New Roman"/>
            </a:endParaRPr>
          </a:p>
        </p:txBody>
      </p:sp>
      <p:sp>
        <p:nvSpPr>
          <p:cNvPr id="77" name="PlaceHolder 3"/>
          <p:cNvSpPr>
            <a:spLocks noGrp="1"/>
          </p:cNvSpPr>
          <p:nvPr>
            <p:ph type="body"/>
          </p:nvPr>
        </p:nvSpPr>
        <p:spPr>
          <a:xfrm>
            <a:off x="2636280" y="609480"/>
            <a:ext cx="1784520" cy="1796760"/>
          </a:xfrm>
          <a:prstGeom prst="rect">
            <a:avLst/>
          </a:prstGeom>
        </p:spPr>
        <p:txBody>
          <a:bodyPr lIns="0" rIns="0" tIns="0" bIns="0">
            <a:normAutofit/>
          </a:bodyPr>
          <a:p>
            <a:endParaRPr b="0" lang="it-IT" sz="2400" spc="-1" strike="noStrike">
              <a:solidFill>
                <a:srgbClr val="303030"/>
              </a:solidFill>
              <a:latin typeface="Times New Roman"/>
            </a:endParaRPr>
          </a:p>
        </p:txBody>
      </p:sp>
      <p:sp>
        <p:nvSpPr>
          <p:cNvPr id="78" name="PlaceHolder 4"/>
          <p:cNvSpPr>
            <a:spLocks noGrp="1"/>
          </p:cNvSpPr>
          <p:nvPr>
            <p:ph type="body"/>
          </p:nvPr>
        </p:nvSpPr>
        <p:spPr>
          <a:xfrm>
            <a:off x="762120" y="2577240"/>
            <a:ext cx="1784520" cy="1796760"/>
          </a:xfrm>
          <a:prstGeom prst="rect">
            <a:avLst/>
          </a:prstGeom>
        </p:spPr>
        <p:txBody>
          <a:bodyPr lIns="0" rIns="0" tIns="0" bIns="0">
            <a:normAutofit/>
          </a:bodyPr>
          <a:p>
            <a:endParaRPr b="0" lang="it-IT" sz="2400" spc="-1" strike="noStrike">
              <a:solidFill>
                <a:srgbClr val="303030"/>
              </a:solidFill>
              <a:latin typeface="Times New Roman"/>
            </a:endParaRPr>
          </a:p>
        </p:txBody>
      </p:sp>
      <p:sp>
        <p:nvSpPr>
          <p:cNvPr id="79" name="PlaceHolder 5"/>
          <p:cNvSpPr>
            <a:spLocks noGrp="1"/>
          </p:cNvSpPr>
          <p:nvPr>
            <p:ph type="body"/>
          </p:nvPr>
        </p:nvSpPr>
        <p:spPr>
          <a:xfrm>
            <a:off x="2636280" y="2577240"/>
            <a:ext cx="1784520" cy="1796760"/>
          </a:xfrm>
          <a:prstGeom prst="rect">
            <a:avLst/>
          </a:prstGeom>
        </p:spPr>
        <p:txBody>
          <a:bodyPr lIns="0" rIns="0" tIns="0" bIns="0">
            <a:normAutofit/>
          </a:bodyPr>
          <a:p>
            <a:endParaRPr b="0" lang="it-IT" sz="2400" spc="-1" strike="noStrike">
              <a:solidFill>
                <a:srgbClr val="303030"/>
              </a:solidFill>
              <a:latin typeface="Times New Roman"/>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762120" y="4572000"/>
            <a:ext cx="6781320" cy="1599840"/>
          </a:xfrm>
          <a:prstGeom prst="rect">
            <a:avLst/>
          </a:prstGeom>
        </p:spPr>
        <p:txBody>
          <a:bodyPr lIns="0" rIns="0" tIns="0" bIns="0" anchor="ctr">
            <a:noAutofit/>
          </a:bodyPr>
          <a:p>
            <a:endParaRPr b="0" lang="it-IT" sz="1800" spc="-1" strike="noStrike">
              <a:solidFill>
                <a:srgbClr val="000000"/>
              </a:solidFill>
              <a:latin typeface="Times New Roman"/>
            </a:endParaRPr>
          </a:p>
        </p:txBody>
      </p:sp>
      <p:sp>
        <p:nvSpPr>
          <p:cNvPr id="81" name="PlaceHolder 2"/>
          <p:cNvSpPr>
            <a:spLocks noGrp="1"/>
          </p:cNvSpPr>
          <p:nvPr>
            <p:ph type="body"/>
          </p:nvPr>
        </p:nvSpPr>
        <p:spPr>
          <a:xfrm>
            <a:off x="762120" y="609480"/>
            <a:ext cx="1177560" cy="1796760"/>
          </a:xfrm>
          <a:prstGeom prst="rect">
            <a:avLst/>
          </a:prstGeom>
        </p:spPr>
        <p:txBody>
          <a:bodyPr lIns="0" rIns="0" tIns="0" bIns="0">
            <a:normAutofit fontScale="65000"/>
          </a:bodyPr>
          <a:p>
            <a:endParaRPr b="0" lang="it-IT" sz="2400" spc="-1" strike="noStrike">
              <a:solidFill>
                <a:srgbClr val="303030"/>
              </a:solidFill>
              <a:latin typeface="Times New Roman"/>
            </a:endParaRPr>
          </a:p>
        </p:txBody>
      </p:sp>
      <p:sp>
        <p:nvSpPr>
          <p:cNvPr id="82" name="PlaceHolder 3"/>
          <p:cNvSpPr>
            <a:spLocks noGrp="1"/>
          </p:cNvSpPr>
          <p:nvPr>
            <p:ph type="body"/>
          </p:nvPr>
        </p:nvSpPr>
        <p:spPr>
          <a:xfrm>
            <a:off x="1999080" y="609480"/>
            <a:ext cx="1177560" cy="1796760"/>
          </a:xfrm>
          <a:prstGeom prst="rect">
            <a:avLst/>
          </a:prstGeom>
        </p:spPr>
        <p:txBody>
          <a:bodyPr lIns="0" rIns="0" tIns="0" bIns="0">
            <a:normAutofit fontScale="65000"/>
          </a:bodyPr>
          <a:p>
            <a:endParaRPr b="0" lang="it-IT" sz="2400" spc="-1" strike="noStrike">
              <a:solidFill>
                <a:srgbClr val="303030"/>
              </a:solidFill>
              <a:latin typeface="Times New Roman"/>
            </a:endParaRPr>
          </a:p>
        </p:txBody>
      </p:sp>
      <p:sp>
        <p:nvSpPr>
          <p:cNvPr id="83" name="PlaceHolder 4"/>
          <p:cNvSpPr>
            <a:spLocks noGrp="1"/>
          </p:cNvSpPr>
          <p:nvPr>
            <p:ph type="body"/>
          </p:nvPr>
        </p:nvSpPr>
        <p:spPr>
          <a:xfrm>
            <a:off x="3235680" y="609480"/>
            <a:ext cx="1177560" cy="1796760"/>
          </a:xfrm>
          <a:prstGeom prst="rect">
            <a:avLst/>
          </a:prstGeom>
        </p:spPr>
        <p:txBody>
          <a:bodyPr lIns="0" rIns="0" tIns="0" bIns="0">
            <a:normAutofit fontScale="65000"/>
          </a:bodyPr>
          <a:p>
            <a:endParaRPr b="0" lang="it-IT" sz="2400" spc="-1" strike="noStrike">
              <a:solidFill>
                <a:srgbClr val="303030"/>
              </a:solidFill>
              <a:latin typeface="Times New Roman"/>
            </a:endParaRPr>
          </a:p>
        </p:txBody>
      </p:sp>
      <p:sp>
        <p:nvSpPr>
          <p:cNvPr id="84" name="PlaceHolder 5"/>
          <p:cNvSpPr>
            <a:spLocks noGrp="1"/>
          </p:cNvSpPr>
          <p:nvPr>
            <p:ph type="body"/>
          </p:nvPr>
        </p:nvSpPr>
        <p:spPr>
          <a:xfrm>
            <a:off x="762120" y="2577240"/>
            <a:ext cx="1177560" cy="1796760"/>
          </a:xfrm>
          <a:prstGeom prst="rect">
            <a:avLst/>
          </a:prstGeom>
        </p:spPr>
        <p:txBody>
          <a:bodyPr lIns="0" rIns="0" tIns="0" bIns="0">
            <a:normAutofit fontScale="65000"/>
          </a:bodyPr>
          <a:p>
            <a:endParaRPr b="0" lang="it-IT" sz="2400" spc="-1" strike="noStrike">
              <a:solidFill>
                <a:srgbClr val="303030"/>
              </a:solidFill>
              <a:latin typeface="Times New Roman"/>
            </a:endParaRPr>
          </a:p>
        </p:txBody>
      </p:sp>
      <p:sp>
        <p:nvSpPr>
          <p:cNvPr id="85" name="PlaceHolder 6"/>
          <p:cNvSpPr>
            <a:spLocks noGrp="1"/>
          </p:cNvSpPr>
          <p:nvPr>
            <p:ph type="body"/>
          </p:nvPr>
        </p:nvSpPr>
        <p:spPr>
          <a:xfrm>
            <a:off x="1999080" y="2577240"/>
            <a:ext cx="1177560" cy="1796760"/>
          </a:xfrm>
          <a:prstGeom prst="rect">
            <a:avLst/>
          </a:prstGeom>
        </p:spPr>
        <p:txBody>
          <a:bodyPr lIns="0" rIns="0" tIns="0" bIns="0">
            <a:normAutofit fontScale="65000"/>
          </a:bodyPr>
          <a:p>
            <a:endParaRPr b="0" lang="it-IT" sz="2400" spc="-1" strike="noStrike">
              <a:solidFill>
                <a:srgbClr val="303030"/>
              </a:solidFill>
              <a:latin typeface="Times New Roman"/>
            </a:endParaRPr>
          </a:p>
        </p:txBody>
      </p:sp>
      <p:sp>
        <p:nvSpPr>
          <p:cNvPr id="86" name="PlaceHolder 7"/>
          <p:cNvSpPr>
            <a:spLocks noGrp="1"/>
          </p:cNvSpPr>
          <p:nvPr>
            <p:ph type="body"/>
          </p:nvPr>
        </p:nvSpPr>
        <p:spPr>
          <a:xfrm>
            <a:off x="3235680" y="2577240"/>
            <a:ext cx="1177560" cy="1796760"/>
          </a:xfrm>
          <a:prstGeom prst="rect">
            <a:avLst/>
          </a:prstGeom>
        </p:spPr>
        <p:txBody>
          <a:bodyPr lIns="0" rIns="0" tIns="0" bIns="0">
            <a:normAutofit fontScale="65000"/>
          </a:bodyPr>
          <a:p>
            <a:endParaRPr b="0" lang="it-IT" sz="2400" spc="-1" strike="noStrike">
              <a:solidFill>
                <a:srgbClr val="303030"/>
              </a:solidFill>
              <a:latin typeface="Times New Roman"/>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762120" y="4572000"/>
            <a:ext cx="6781320" cy="1599840"/>
          </a:xfrm>
          <a:prstGeom prst="rect">
            <a:avLst/>
          </a:prstGeom>
        </p:spPr>
        <p:txBody>
          <a:bodyPr lIns="0" rIns="0" tIns="0" bIns="0" anchor="ctr">
            <a:noAutofit/>
          </a:bodyPr>
          <a:p>
            <a:endParaRPr b="0" lang="it-IT" sz="1800" spc="-1" strike="noStrike">
              <a:solidFill>
                <a:srgbClr val="000000"/>
              </a:solidFill>
              <a:latin typeface="Times New Roman"/>
            </a:endParaRPr>
          </a:p>
        </p:txBody>
      </p:sp>
      <p:sp>
        <p:nvSpPr>
          <p:cNvPr id="10" name="PlaceHolder 2"/>
          <p:cNvSpPr>
            <a:spLocks noGrp="1"/>
          </p:cNvSpPr>
          <p:nvPr>
            <p:ph type="body"/>
          </p:nvPr>
        </p:nvSpPr>
        <p:spPr>
          <a:xfrm>
            <a:off x="762120" y="609480"/>
            <a:ext cx="3657240" cy="3767040"/>
          </a:xfrm>
          <a:prstGeom prst="rect">
            <a:avLst/>
          </a:prstGeom>
        </p:spPr>
        <p:txBody>
          <a:bodyPr lIns="0" rIns="0" tIns="0" bIns="0">
            <a:normAutofit/>
          </a:bodyPr>
          <a:p>
            <a:endParaRPr b="0" lang="it-IT" sz="2400" spc="-1" strike="noStrike">
              <a:solidFill>
                <a:srgbClr val="303030"/>
              </a:solidFill>
              <a:latin typeface="Times New Roman"/>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762120" y="4572000"/>
            <a:ext cx="6781320" cy="1599840"/>
          </a:xfrm>
          <a:prstGeom prst="rect">
            <a:avLst/>
          </a:prstGeom>
        </p:spPr>
        <p:txBody>
          <a:bodyPr lIns="0" rIns="0" tIns="0" bIns="0" anchor="ctr">
            <a:noAutofit/>
          </a:bodyPr>
          <a:p>
            <a:endParaRPr b="0" lang="it-IT" sz="1800" spc="-1" strike="noStrike">
              <a:solidFill>
                <a:srgbClr val="000000"/>
              </a:solidFill>
              <a:latin typeface="Times New Roman"/>
            </a:endParaRPr>
          </a:p>
        </p:txBody>
      </p:sp>
      <p:sp>
        <p:nvSpPr>
          <p:cNvPr id="12" name="PlaceHolder 2"/>
          <p:cNvSpPr>
            <a:spLocks noGrp="1"/>
          </p:cNvSpPr>
          <p:nvPr>
            <p:ph type="body"/>
          </p:nvPr>
        </p:nvSpPr>
        <p:spPr>
          <a:xfrm>
            <a:off x="762120" y="609480"/>
            <a:ext cx="1784520" cy="3767040"/>
          </a:xfrm>
          <a:prstGeom prst="rect">
            <a:avLst/>
          </a:prstGeom>
        </p:spPr>
        <p:txBody>
          <a:bodyPr lIns="0" rIns="0" tIns="0" bIns="0">
            <a:normAutofit/>
          </a:bodyPr>
          <a:p>
            <a:endParaRPr b="0" lang="it-IT" sz="2400" spc="-1" strike="noStrike">
              <a:solidFill>
                <a:srgbClr val="303030"/>
              </a:solidFill>
              <a:latin typeface="Times New Roman"/>
            </a:endParaRPr>
          </a:p>
        </p:txBody>
      </p:sp>
      <p:sp>
        <p:nvSpPr>
          <p:cNvPr id="13" name="PlaceHolder 3"/>
          <p:cNvSpPr>
            <a:spLocks noGrp="1"/>
          </p:cNvSpPr>
          <p:nvPr>
            <p:ph type="body"/>
          </p:nvPr>
        </p:nvSpPr>
        <p:spPr>
          <a:xfrm>
            <a:off x="2636280" y="609480"/>
            <a:ext cx="1784520" cy="3767040"/>
          </a:xfrm>
          <a:prstGeom prst="rect">
            <a:avLst/>
          </a:prstGeom>
        </p:spPr>
        <p:txBody>
          <a:bodyPr lIns="0" rIns="0" tIns="0" bIns="0">
            <a:normAutofit/>
          </a:bodyPr>
          <a:p>
            <a:endParaRPr b="0" lang="it-IT" sz="2400" spc="-1" strike="noStrike">
              <a:solidFill>
                <a:srgbClr val="303030"/>
              </a:solidFill>
              <a:latin typeface="Times New Roman"/>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762120" y="4572000"/>
            <a:ext cx="6781320" cy="1599840"/>
          </a:xfrm>
          <a:prstGeom prst="rect">
            <a:avLst/>
          </a:prstGeom>
        </p:spPr>
        <p:txBody>
          <a:bodyPr lIns="0" rIns="0" tIns="0" bIns="0" anchor="ctr">
            <a:noAutofit/>
          </a:bodyPr>
          <a:p>
            <a:endParaRPr b="0" lang="it-IT" sz="1800" spc="-1" strike="noStrike">
              <a:solidFill>
                <a:srgbClr val="000000"/>
              </a:solidFill>
              <a:latin typeface="Times New Roman"/>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762120" y="4572000"/>
            <a:ext cx="6781320" cy="741708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762120" y="4572000"/>
            <a:ext cx="6781320" cy="1599840"/>
          </a:xfrm>
          <a:prstGeom prst="rect">
            <a:avLst/>
          </a:prstGeom>
        </p:spPr>
        <p:txBody>
          <a:bodyPr lIns="0" rIns="0" tIns="0" bIns="0" anchor="ctr">
            <a:noAutofit/>
          </a:bodyPr>
          <a:p>
            <a:endParaRPr b="0" lang="it-IT" sz="1800" spc="-1" strike="noStrike">
              <a:solidFill>
                <a:srgbClr val="000000"/>
              </a:solidFill>
              <a:latin typeface="Times New Roman"/>
            </a:endParaRPr>
          </a:p>
        </p:txBody>
      </p:sp>
      <p:sp>
        <p:nvSpPr>
          <p:cNvPr id="17" name="PlaceHolder 2"/>
          <p:cNvSpPr>
            <a:spLocks noGrp="1"/>
          </p:cNvSpPr>
          <p:nvPr>
            <p:ph type="body"/>
          </p:nvPr>
        </p:nvSpPr>
        <p:spPr>
          <a:xfrm>
            <a:off x="762120" y="609480"/>
            <a:ext cx="1784520" cy="1796760"/>
          </a:xfrm>
          <a:prstGeom prst="rect">
            <a:avLst/>
          </a:prstGeom>
        </p:spPr>
        <p:txBody>
          <a:bodyPr lIns="0" rIns="0" tIns="0" bIns="0">
            <a:normAutofit/>
          </a:bodyPr>
          <a:p>
            <a:endParaRPr b="0" lang="it-IT" sz="2400" spc="-1" strike="noStrike">
              <a:solidFill>
                <a:srgbClr val="303030"/>
              </a:solidFill>
              <a:latin typeface="Times New Roman"/>
            </a:endParaRPr>
          </a:p>
        </p:txBody>
      </p:sp>
      <p:sp>
        <p:nvSpPr>
          <p:cNvPr id="18" name="PlaceHolder 3"/>
          <p:cNvSpPr>
            <a:spLocks noGrp="1"/>
          </p:cNvSpPr>
          <p:nvPr>
            <p:ph type="body"/>
          </p:nvPr>
        </p:nvSpPr>
        <p:spPr>
          <a:xfrm>
            <a:off x="2636280" y="609480"/>
            <a:ext cx="1784520" cy="3767040"/>
          </a:xfrm>
          <a:prstGeom prst="rect">
            <a:avLst/>
          </a:prstGeom>
        </p:spPr>
        <p:txBody>
          <a:bodyPr lIns="0" rIns="0" tIns="0" bIns="0">
            <a:normAutofit/>
          </a:bodyPr>
          <a:p>
            <a:endParaRPr b="0" lang="it-IT" sz="2400" spc="-1" strike="noStrike">
              <a:solidFill>
                <a:srgbClr val="303030"/>
              </a:solidFill>
              <a:latin typeface="Times New Roman"/>
            </a:endParaRPr>
          </a:p>
        </p:txBody>
      </p:sp>
      <p:sp>
        <p:nvSpPr>
          <p:cNvPr id="19" name="PlaceHolder 4"/>
          <p:cNvSpPr>
            <a:spLocks noGrp="1"/>
          </p:cNvSpPr>
          <p:nvPr>
            <p:ph type="body"/>
          </p:nvPr>
        </p:nvSpPr>
        <p:spPr>
          <a:xfrm>
            <a:off x="762120" y="2577240"/>
            <a:ext cx="1784520" cy="1796760"/>
          </a:xfrm>
          <a:prstGeom prst="rect">
            <a:avLst/>
          </a:prstGeom>
        </p:spPr>
        <p:txBody>
          <a:bodyPr lIns="0" rIns="0" tIns="0" bIns="0">
            <a:normAutofit/>
          </a:bodyPr>
          <a:p>
            <a:endParaRPr b="0" lang="it-IT" sz="2400" spc="-1" strike="noStrike">
              <a:solidFill>
                <a:srgbClr val="303030"/>
              </a:solidFill>
              <a:latin typeface="Times New Roman"/>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762120" y="4572000"/>
            <a:ext cx="6781320" cy="1599840"/>
          </a:xfrm>
          <a:prstGeom prst="rect">
            <a:avLst/>
          </a:prstGeom>
        </p:spPr>
        <p:txBody>
          <a:bodyPr lIns="0" rIns="0" tIns="0" bIns="0" anchor="ctr">
            <a:noAutofit/>
          </a:bodyPr>
          <a:p>
            <a:endParaRPr b="0" lang="it-IT" sz="1800" spc="-1" strike="noStrike">
              <a:solidFill>
                <a:srgbClr val="000000"/>
              </a:solidFill>
              <a:latin typeface="Times New Roman"/>
            </a:endParaRPr>
          </a:p>
        </p:txBody>
      </p:sp>
      <p:sp>
        <p:nvSpPr>
          <p:cNvPr id="21" name="PlaceHolder 2"/>
          <p:cNvSpPr>
            <a:spLocks noGrp="1"/>
          </p:cNvSpPr>
          <p:nvPr>
            <p:ph type="body"/>
          </p:nvPr>
        </p:nvSpPr>
        <p:spPr>
          <a:xfrm>
            <a:off x="762120" y="609480"/>
            <a:ext cx="1784520" cy="3767040"/>
          </a:xfrm>
          <a:prstGeom prst="rect">
            <a:avLst/>
          </a:prstGeom>
        </p:spPr>
        <p:txBody>
          <a:bodyPr lIns="0" rIns="0" tIns="0" bIns="0">
            <a:normAutofit/>
          </a:bodyPr>
          <a:p>
            <a:endParaRPr b="0" lang="it-IT" sz="2400" spc="-1" strike="noStrike">
              <a:solidFill>
                <a:srgbClr val="303030"/>
              </a:solidFill>
              <a:latin typeface="Times New Roman"/>
            </a:endParaRPr>
          </a:p>
        </p:txBody>
      </p:sp>
      <p:sp>
        <p:nvSpPr>
          <p:cNvPr id="22" name="PlaceHolder 3"/>
          <p:cNvSpPr>
            <a:spLocks noGrp="1"/>
          </p:cNvSpPr>
          <p:nvPr>
            <p:ph type="body"/>
          </p:nvPr>
        </p:nvSpPr>
        <p:spPr>
          <a:xfrm>
            <a:off x="2636280" y="609480"/>
            <a:ext cx="1784520" cy="1796760"/>
          </a:xfrm>
          <a:prstGeom prst="rect">
            <a:avLst/>
          </a:prstGeom>
        </p:spPr>
        <p:txBody>
          <a:bodyPr lIns="0" rIns="0" tIns="0" bIns="0">
            <a:normAutofit/>
          </a:bodyPr>
          <a:p>
            <a:endParaRPr b="0" lang="it-IT" sz="2400" spc="-1" strike="noStrike">
              <a:solidFill>
                <a:srgbClr val="303030"/>
              </a:solidFill>
              <a:latin typeface="Times New Roman"/>
            </a:endParaRPr>
          </a:p>
        </p:txBody>
      </p:sp>
      <p:sp>
        <p:nvSpPr>
          <p:cNvPr id="23" name="PlaceHolder 4"/>
          <p:cNvSpPr>
            <a:spLocks noGrp="1"/>
          </p:cNvSpPr>
          <p:nvPr>
            <p:ph type="body"/>
          </p:nvPr>
        </p:nvSpPr>
        <p:spPr>
          <a:xfrm>
            <a:off x="2636280" y="2577240"/>
            <a:ext cx="1784520" cy="1796760"/>
          </a:xfrm>
          <a:prstGeom prst="rect">
            <a:avLst/>
          </a:prstGeom>
        </p:spPr>
        <p:txBody>
          <a:bodyPr lIns="0" rIns="0" tIns="0" bIns="0">
            <a:normAutofit/>
          </a:bodyPr>
          <a:p>
            <a:endParaRPr b="0" lang="it-IT" sz="2400" spc="-1" strike="noStrike">
              <a:solidFill>
                <a:srgbClr val="303030"/>
              </a:solidFill>
              <a:latin typeface="Times New Roman"/>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762120" y="4572000"/>
            <a:ext cx="6781320" cy="1599840"/>
          </a:xfrm>
          <a:prstGeom prst="rect">
            <a:avLst/>
          </a:prstGeom>
        </p:spPr>
        <p:txBody>
          <a:bodyPr lIns="0" rIns="0" tIns="0" bIns="0" anchor="ctr">
            <a:noAutofit/>
          </a:bodyPr>
          <a:p>
            <a:endParaRPr b="0" lang="it-IT" sz="1800" spc="-1" strike="noStrike">
              <a:solidFill>
                <a:srgbClr val="000000"/>
              </a:solidFill>
              <a:latin typeface="Times New Roman"/>
            </a:endParaRPr>
          </a:p>
        </p:txBody>
      </p:sp>
      <p:sp>
        <p:nvSpPr>
          <p:cNvPr id="25" name="PlaceHolder 2"/>
          <p:cNvSpPr>
            <a:spLocks noGrp="1"/>
          </p:cNvSpPr>
          <p:nvPr>
            <p:ph type="body"/>
          </p:nvPr>
        </p:nvSpPr>
        <p:spPr>
          <a:xfrm>
            <a:off x="762120" y="609480"/>
            <a:ext cx="1784520" cy="1796760"/>
          </a:xfrm>
          <a:prstGeom prst="rect">
            <a:avLst/>
          </a:prstGeom>
        </p:spPr>
        <p:txBody>
          <a:bodyPr lIns="0" rIns="0" tIns="0" bIns="0">
            <a:normAutofit/>
          </a:bodyPr>
          <a:p>
            <a:endParaRPr b="0" lang="it-IT" sz="2400" spc="-1" strike="noStrike">
              <a:solidFill>
                <a:srgbClr val="303030"/>
              </a:solidFill>
              <a:latin typeface="Times New Roman"/>
            </a:endParaRPr>
          </a:p>
        </p:txBody>
      </p:sp>
      <p:sp>
        <p:nvSpPr>
          <p:cNvPr id="26" name="PlaceHolder 3"/>
          <p:cNvSpPr>
            <a:spLocks noGrp="1"/>
          </p:cNvSpPr>
          <p:nvPr>
            <p:ph type="body"/>
          </p:nvPr>
        </p:nvSpPr>
        <p:spPr>
          <a:xfrm>
            <a:off x="2636280" y="609480"/>
            <a:ext cx="1784520" cy="1796760"/>
          </a:xfrm>
          <a:prstGeom prst="rect">
            <a:avLst/>
          </a:prstGeom>
        </p:spPr>
        <p:txBody>
          <a:bodyPr lIns="0" rIns="0" tIns="0" bIns="0">
            <a:normAutofit/>
          </a:bodyPr>
          <a:p>
            <a:endParaRPr b="0" lang="it-IT" sz="2400" spc="-1" strike="noStrike">
              <a:solidFill>
                <a:srgbClr val="303030"/>
              </a:solidFill>
              <a:latin typeface="Times New Roman"/>
            </a:endParaRPr>
          </a:p>
        </p:txBody>
      </p:sp>
      <p:sp>
        <p:nvSpPr>
          <p:cNvPr id="27" name="PlaceHolder 4"/>
          <p:cNvSpPr>
            <a:spLocks noGrp="1"/>
          </p:cNvSpPr>
          <p:nvPr>
            <p:ph type="body"/>
          </p:nvPr>
        </p:nvSpPr>
        <p:spPr>
          <a:xfrm>
            <a:off x="762120" y="2577240"/>
            <a:ext cx="3657240" cy="1796760"/>
          </a:xfrm>
          <a:prstGeom prst="rect">
            <a:avLst/>
          </a:prstGeom>
        </p:spPr>
        <p:txBody>
          <a:bodyPr lIns="0" rIns="0" tIns="0" bIns="0">
            <a:normAutofit/>
          </a:bodyPr>
          <a:p>
            <a:endParaRPr b="0" lang="it-IT" sz="2400" spc="-1" strike="noStrike">
              <a:solidFill>
                <a:srgbClr val="303030"/>
              </a:solidFill>
              <a:latin typeface="Times New Roman"/>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CustomShape 1"/>
          <p:cNvSpPr/>
          <p:nvPr/>
        </p:nvSpPr>
        <p:spPr>
          <a:xfrm>
            <a:off x="777240" y="0"/>
            <a:ext cx="7543440" cy="380520"/>
          </a:xfrm>
          <a:prstGeom prst="rect">
            <a:avLst/>
          </a:prstGeom>
          <a:solidFill>
            <a:srgbClr val="ad0101"/>
          </a:solidFill>
          <a:ln>
            <a:noFill/>
          </a:ln>
        </p:spPr>
        <p:style>
          <a:lnRef idx="2">
            <a:schemeClr val="accent1">
              <a:shade val="50000"/>
            </a:schemeClr>
          </a:lnRef>
          <a:fillRef idx="1">
            <a:schemeClr val="accent1"/>
          </a:fillRef>
          <a:effectRef idx="0">
            <a:schemeClr val="accent1"/>
          </a:effectRef>
          <a:fontRef idx="minor"/>
        </p:style>
      </p:sp>
      <p:sp>
        <p:nvSpPr>
          <p:cNvPr id="1" name="CustomShape 2"/>
          <p:cNvSpPr/>
          <p:nvPr/>
        </p:nvSpPr>
        <p:spPr>
          <a:xfrm>
            <a:off x="777240" y="6172200"/>
            <a:ext cx="7543440" cy="27000"/>
          </a:xfrm>
          <a:prstGeom prst="rect">
            <a:avLst/>
          </a:prstGeom>
          <a:solidFill>
            <a:srgbClr val="ad0101"/>
          </a:solidFill>
          <a:ln>
            <a:noFill/>
          </a:ln>
        </p:spPr>
        <p:style>
          <a:lnRef idx="2">
            <a:schemeClr val="accent1">
              <a:shade val="50000"/>
            </a:schemeClr>
          </a:lnRef>
          <a:fillRef idx="1">
            <a:schemeClr val="accent1"/>
          </a:fillRef>
          <a:effectRef idx="0">
            <a:schemeClr val="accent1"/>
          </a:effectRef>
          <a:fontRef idx="minor"/>
        </p:style>
      </p:sp>
      <p:sp>
        <p:nvSpPr>
          <p:cNvPr id="2" name="PlaceHolder 3"/>
          <p:cNvSpPr>
            <a:spLocks noGrp="1"/>
          </p:cNvSpPr>
          <p:nvPr>
            <p:ph type="dt"/>
          </p:nvPr>
        </p:nvSpPr>
        <p:spPr>
          <a:xfrm>
            <a:off x="6248520" y="6208920"/>
            <a:ext cx="2133360" cy="364680"/>
          </a:xfrm>
          <a:prstGeom prst="rect">
            <a:avLst/>
          </a:prstGeom>
        </p:spPr>
        <p:txBody>
          <a:bodyPr anchor="ctr">
            <a:noAutofit/>
          </a:bodyPr>
          <a:p>
            <a:pPr algn="r">
              <a:lnSpc>
                <a:spcPct val="100000"/>
              </a:lnSpc>
            </a:pPr>
            <a:fld id="{5E077675-F48C-4A7A-8D77-4E1EBD44CA70}" type="datetime">
              <a:rPr b="1" lang="it-IT" sz="1200" spc="-1" strike="noStrike">
                <a:solidFill>
                  <a:srgbClr val="454545"/>
                </a:solidFill>
                <a:latin typeface="Times New Roman"/>
              </a:rPr>
              <a:t>27/08/21</a:t>
            </a:fld>
            <a:endParaRPr b="0" lang="it-IT" sz="1200" spc="-1" strike="noStrike">
              <a:latin typeface="Times New Roman"/>
            </a:endParaRPr>
          </a:p>
        </p:txBody>
      </p:sp>
      <p:sp>
        <p:nvSpPr>
          <p:cNvPr id="3" name="PlaceHolder 4"/>
          <p:cNvSpPr>
            <a:spLocks noGrp="1"/>
          </p:cNvSpPr>
          <p:nvPr>
            <p:ph type="ftr"/>
          </p:nvPr>
        </p:nvSpPr>
        <p:spPr>
          <a:xfrm>
            <a:off x="762120" y="6208920"/>
            <a:ext cx="4873680" cy="364680"/>
          </a:xfrm>
          <a:prstGeom prst="rect">
            <a:avLst/>
          </a:prstGeom>
        </p:spPr>
        <p:txBody>
          <a:bodyPr anchor="ctr">
            <a:noAutofit/>
          </a:bodyPr>
          <a:p>
            <a:endParaRPr b="0" lang="it-IT" sz="2400" spc="-1" strike="noStrike">
              <a:latin typeface="Times New Roman"/>
            </a:endParaRPr>
          </a:p>
        </p:txBody>
      </p:sp>
      <p:sp>
        <p:nvSpPr>
          <p:cNvPr id="4" name="PlaceHolder 5"/>
          <p:cNvSpPr>
            <a:spLocks noGrp="1"/>
          </p:cNvSpPr>
          <p:nvPr>
            <p:ph type="sldNum"/>
          </p:nvPr>
        </p:nvSpPr>
        <p:spPr>
          <a:xfrm>
            <a:off x="7620120" y="5687640"/>
            <a:ext cx="761760" cy="364680"/>
          </a:xfrm>
          <a:prstGeom prst="rect">
            <a:avLst/>
          </a:prstGeom>
        </p:spPr>
        <p:txBody>
          <a:bodyPr anchor="ctr">
            <a:noAutofit/>
          </a:bodyPr>
          <a:p>
            <a:pPr algn="r">
              <a:lnSpc>
                <a:spcPct val="100000"/>
              </a:lnSpc>
            </a:pPr>
            <a:fld id="{A7143A3A-A506-41C9-AE20-7292836D4609}" type="slidenum">
              <a:rPr b="0" lang="it-IT" sz="2400" spc="-1" strike="noStrike">
                <a:solidFill>
                  <a:srgbClr val="262626"/>
                </a:solidFill>
                <a:latin typeface="Impact"/>
              </a:rPr>
              <a:t>&lt;numero&gt;</a:t>
            </a:fld>
            <a:endParaRPr b="0" lang="it-IT" sz="2400" spc="-1" strike="noStrike">
              <a:latin typeface="Times New Roman"/>
            </a:endParaRPr>
          </a:p>
        </p:txBody>
      </p:sp>
      <p:sp>
        <p:nvSpPr>
          <p:cNvPr id="5" name="PlaceHolder 6"/>
          <p:cNvSpPr>
            <a:spLocks noGrp="1"/>
          </p:cNvSpPr>
          <p:nvPr>
            <p:ph type="title"/>
          </p:nvPr>
        </p:nvSpPr>
        <p:spPr>
          <a:xfrm>
            <a:off x="457200" y="273600"/>
            <a:ext cx="8229240" cy="1144800"/>
          </a:xfrm>
          <a:prstGeom prst="rect">
            <a:avLst/>
          </a:prstGeom>
        </p:spPr>
        <p:txBody>
          <a:bodyPr lIns="0" rIns="0" tIns="0" bIns="0" anchor="ctr">
            <a:noAutofit/>
          </a:bodyPr>
          <a:p>
            <a:r>
              <a:rPr b="0" lang="it-IT" sz="1800" spc="-1" strike="noStrike">
                <a:solidFill>
                  <a:srgbClr val="000000"/>
                </a:solidFill>
                <a:latin typeface="Times New Roman"/>
              </a:rPr>
              <a:t>Fai clic per modificare il formato del testo del titolo</a:t>
            </a:r>
            <a:endParaRPr b="0" lang="it-IT" sz="1800" spc="-1" strike="noStrike">
              <a:solidFill>
                <a:srgbClr val="000000"/>
              </a:solidFill>
              <a:latin typeface="Times New Roman"/>
            </a:endParaRPr>
          </a:p>
        </p:txBody>
      </p:sp>
      <p:sp>
        <p:nvSpPr>
          <p:cNvPr id="6" name="PlaceHolder 7"/>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2400" spc="-1" strike="noStrike">
                <a:solidFill>
                  <a:srgbClr val="303030"/>
                </a:solidFill>
                <a:latin typeface="Times New Roman"/>
              </a:rPr>
              <a:t>Fai clic per modificare il formato del testo della struttura</a:t>
            </a:r>
            <a:endParaRPr b="0" lang="it-IT" sz="2400" spc="-1" strike="noStrike">
              <a:solidFill>
                <a:srgbClr val="303030"/>
              </a:solidFill>
              <a:latin typeface="Times New Roman"/>
            </a:endParaRPr>
          </a:p>
          <a:p>
            <a:pPr lvl="1" marL="864000" indent="-324000">
              <a:spcBef>
                <a:spcPts val="1134"/>
              </a:spcBef>
              <a:buClr>
                <a:srgbClr val="000000"/>
              </a:buClr>
              <a:buSzPct val="75000"/>
              <a:buFont typeface="Symbol" charset="2"/>
              <a:buChar char=""/>
            </a:pPr>
            <a:r>
              <a:rPr b="0" lang="it-IT" sz="2000" spc="-1" strike="noStrike">
                <a:solidFill>
                  <a:srgbClr val="303030"/>
                </a:solidFill>
                <a:latin typeface="Times New Roman"/>
              </a:rPr>
              <a:t>Secondo livello struttura</a:t>
            </a:r>
            <a:endParaRPr b="0" lang="it-IT" sz="2000" spc="-1" strike="noStrike">
              <a:solidFill>
                <a:srgbClr val="303030"/>
              </a:solidFill>
              <a:latin typeface="Times New Roman"/>
            </a:endParaRPr>
          </a:p>
          <a:p>
            <a:pPr lvl="2" marL="1296000" indent="-288000">
              <a:spcBef>
                <a:spcPts val="850"/>
              </a:spcBef>
              <a:buClr>
                <a:srgbClr val="000000"/>
              </a:buClr>
              <a:buSzPct val="45000"/>
              <a:buFont typeface="Wingdings" charset="2"/>
              <a:buChar char=""/>
            </a:pPr>
            <a:r>
              <a:rPr b="0" lang="it-IT" sz="1800" spc="-1" strike="noStrike">
                <a:solidFill>
                  <a:srgbClr val="303030"/>
                </a:solidFill>
                <a:latin typeface="Times New Roman"/>
              </a:rPr>
              <a:t>Terzo livello struttura</a:t>
            </a:r>
            <a:endParaRPr b="0" lang="it-IT" sz="1800" spc="-1" strike="noStrike">
              <a:solidFill>
                <a:srgbClr val="303030"/>
              </a:solidFill>
              <a:latin typeface="Times New Roman"/>
            </a:endParaRPr>
          </a:p>
          <a:p>
            <a:pPr lvl="3" marL="1728000" indent="-216000">
              <a:spcBef>
                <a:spcPts val="567"/>
              </a:spcBef>
              <a:buClr>
                <a:srgbClr val="000000"/>
              </a:buClr>
              <a:buSzPct val="75000"/>
              <a:buFont typeface="Symbol" charset="2"/>
              <a:buChar char=""/>
            </a:pPr>
            <a:r>
              <a:rPr b="0" lang="it-IT" sz="1800" spc="-1" strike="noStrike">
                <a:solidFill>
                  <a:srgbClr val="303030"/>
                </a:solidFill>
                <a:latin typeface="Times New Roman"/>
              </a:rPr>
              <a:t>Quarto livello struttura</a:t>
            </a:r>
            <a:endParaRPr b="0" lang="it-IT" sz="1800" spc="-1" strike="noStrike">
              <a:solidFill>
                <a:srgbClr val="303030"/>
              </a:solidFill>
              <a:latin typeface="Times New Roman"/>
            </a:endParaRPr>
          </a:p>
          <a:p>
            <a:pPr lvl="4" marL="2160000" indent="-216000">
              <a:spcBef>
                <a:spcPts val="283"/>
              </a:spcBef>
              <a:buClr>
                <a:srgbClr val="000000"/>
              </a:buClr>
              <a:buSzPct val="45000"/>
              <a:buFont typeface="Wingdings" charset="2"/>
              <a:buChar char=""/>
            </a:pPr>
            <a:r>
              <a:rPr b="0" lang="it-IT" sz="2000" spc="-1" strike="noStrike">
                <a:solidFill>
                  <a:srgbClr val="303030"/>
                </a:solidFill>
                <a:latin typeface="Times New Roman"/>
              </a:rPr>
              <a:t>Quinto livello struttura</a:t>
            </a:r>
            <a:endParaRPr b="0" lang="it-IT" sz="2000" spc="-1" strike="noStrike">
              <a:solidFill>
                <a:srgbClr val="303030"/>
              </a:solidFill>
              <a:latin typeface="Times New Roman"/>
            </a:endParaRPr>
          </a:p>
          <a:p>
            <a:pPr lvl="5" marL="2592000" indent="-216000">
              <a:spcBef>
                <a:spcPts val="283"/>
              </a:spcBef>
              <a:buClr>
                <a:srgbClr val="000000"/>
              </a:buClr>
              <a:buSzPct val="45000"/>
              <a:buFont typeface="Wingdings" charset="2"/>
              <a:buChar char=""/>
            </a:pPr>
            <a:r>
              <a:rPr b="0" lang="it-IT" sz="2000" spc="-1" strike="noStrike">
                <a:solidFill>
                  <a:srgbClr val="303030"/>
                </a:solidFill>
                <a:latin typeface="Times New Roman"/>
              </a:rPr>
              <a:t>Sesto livello struttura</a:t>
            </a:r>
            <a:endParaRPr b="0" lang="it-IT" sz="2000" spc="-1" strike="noStrike">
              <a:solidFill>
                <a:srgbClr val="303030"/>
              </a:solidFill>
              <a:latin typeface="Times New Roman"/>
            </a:endParaRPr>
          </a:p>
          <a:p>
            <a:pPr lvl="6" marL="3024000" indent="-216000">
              <a:spcBef>
                <a:spcPts val="283"/>
              </a:spcBef>
              <a:buClr>
                <a:srgbClr val="000000"/>
              </a:buClr>
              <a:buSzPct val="45000"/>
              <a:buFont typeface="Wingdings" charset="2"/>
              <a:buChar char=""/>
            </a:pPr>
            <a:r>
              <a:rPr b="0" lang="it-IT" sz="2000" spc="-1" strike="noStrike">
                <a:solidFill>
                  <a:srgbClr val="303030"/>
                </a:solidFill>
                <a:latin typeface="Times New Roman"/>
              </a:rPr>
              <a:t>Settimo livello struttura</a:t>
            </a:r>
            <a:endParaRPr b="0" lang="it-IT" sz="2000" spc="-1" strike="noStrike">
              <a:solidFill>
                <a:srgbClr val="303030"/>
              </a:solidFill>
              <a:latin typeface="Times New Roman"/>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43" name="CustomShape 1"/>
          <p:cNvSpPr/>
          <p:nvPr/>
        </p:nvSpPr>
        <p:spPr>
          <a:xfrm>
            <a:off x="777240" y="0"/>
            <a:ext cx="7543440" cy="380520"/>
          </a:xfrm>
          <a:prstGeom prst="rect">
            <a:avLst/>
          </a:prstGeom>
          <a:solidFill>
            <a:srgbClr val="ad0101"/>
          </a:solidFill>
          <a:ln>
            <a:noFill/>
          </a:ln>
        </p:spPr>
        <p:style>
          <a:lnRef idx="2">
            <a:schemeClr val="accent1">
              <a:shade val="50000"/>
            </a:schemeClr>
          </a:lnRef>
          <a:fillRef idx="1">
            <a:schemeClr val="accent1"/>
          </a:fillRef>
          <a:effectRef idx="0">
            <a:schemeClr val="accent1"/>
          </a:effectRef>
          <a:fontRef idx="minor"/>
        </p:style>
      </p:sp>
      <p:sp>
        <p:nvSpPr>
          <p:cNvPr id="44" name="CustomShape 2"/>
          <p:cNvSpPr/>
          <p:nvPr/>
        </p:nvSpPr>
        <p:spPr>
          <a:xfrm>
            <a:off x="777240" y="6172200"/>
            <a:ext cx="7543440" cy="27000"/>
          </a:xfrm>
          <a:prstGeom prst="rect">
            <a:avLst/>
          </a:prstGeom>
          <a:solidFill>
            <a:srgbClr val="ad0101"/>
          </a:solidFill>
          <a:ln>
            <a:noFill/>
          </a:ln>
        </p:spPr>
        <p:style>
          <a:lnRef idx="2">
            <a:schemeClr val="accent1">
              <a:shade val="50000"/>
            </a:schemeClr>
          </a:lnRef>
          <a:fillRef idx="1">
            <a:schemeClr val="accent1"/>
          </a:fillRef>
          <a:effectRef idx="0">
            <a:schemeClr val="accent1"/>
          </a:effectRef>
          <a:fontRef idx="minor"/>
        </p:style>
      </p:sp>
      <p:sp>
        <p:nvSpPr>
          <p:cNvPr id="45" name="PlaceHolder 3"/>
          <p:cNvSpPr>
            <a:spLocks noGrp="1"/>
          </p:cNvSpPr>
          <p:nvPr>
            <p:ph type="title"/>
          </p:nvPr>
        </p:nvSpPr>
        <p:spPr>
          <a:xfrm>
            <a:off x="762120" y="4572000"/>
            <a:ext cx="6781320" cy="1599840"/>
          </a:xfrm>
          <a:prstGeom prst="rect">
            <a:avLst/>
          </a:prstGeom>
        </p:spPr>
        <p:txBody>
          <a:bodyPr anchor="b">
            <a:noAutofit/>
          </a:bodyPr>
          <a:p>
            <a:pPr>
              <a:lnSpc>
                <a:spcPct val="100000"/>
              </a:lnSpc>
            </a:pPr>
            <a:r>
              <a:rPr b="0" lang="it-IT" sz="5400" spc="-1" strike="noStrike">
                <a:solidFill>
                  <a:srgbClr val="262626"/>
                </a:solidFill>
                <a:latin typeface="Impact"/>
              </a:rPr>
              <a:t>Fare clic per modificare stile</a:t>
            </a:r>
            <a:endParaRPr b="0" lang="it-IT" sz="5400" spc="-1" strike="noStrike">
              <a:solidFill>
                <a:srgbClr val="000000"/>
              </a:solidFill>
              <a:latin typeface="Times New Roman"/>
            </a:endParaRPr>
          </a:p>
        </p:txBody>
      </p:sp>
      <p:sp>
        <p:nvSpPr>
          <p:cNvPr id="46" name="PlaceHolder 4"/>
          <p:cNvSpPr>
            <a:spLocks noGrp="1"/>
          </p:cNvSpPr>
          <p:nvPr>
            <p:ph type="body"/>
          </p:nvPr>
        </p:nvSpPr>
        <p:spPr>
          <a:xfrm>
            <a:off x="762120" y="609480"/>
            <a:ext cx="3657240" cy="3767040"/>
          </a:xfrm>
          <a:prstGeom prst="rect">
            <a:avLst/>
          </a:prstGeom>
        </p:spPr>
        <p:txBody>
          <a:bodyPr anchor="ctr">
            <a:noAutofit/>
          </a:bodyPr>
          <a:p>
            <a:pPr marL="274320" indent="-273960">
              <a:lnSpc>
                <a:spcPct val="100000"/>
              </a:lnSpc>
              <a:spcBef>
                <a:spcPts val="561"/>
              </a:spcBef>
              <a:buClr>
                <a:srgbClr val="ad0101"/>
              </a:buClr>
              <a:buFont typeface="Arial"/>
              <a:buChar char="•"/>
            </a:pPr>
            <a:r>
              <a:rPr b="0" lang="it-IT" sz="2800" spc="-1" strike="noStrike">
                <a:solidFill>
                  <a:srgbClr val="303030"/>
                </a:solidFill>
                <a:latin typeface="Times New Roman"/>
              </a:rPr>
              <a:t>Fare clic per modificare gli stili del testo dello schema</a:t>
            </a:r>
            <a:endParaRPr b="0" lang="it-IT" sz="2800" spc="-1" strike="noStrike">
              <a:solidFill>
                <a:srgbClr val="303030"/>
              </a:solidFill>
              <a:latin typeface="Times New Roman"/>
            </a:endParaRPr>
          </a:p>
          <a:p>
            <a:pPr lvl="1" marL="594360" indent="-273960">
              <a:lnSpc>
                <a:spcPct val="100000"/>
              </a:lnSpc>
              <a:spcBef>
                <a:spcPts val="479"/>
              </a:spcBef>
              <a:buClr>
                <a:srgbClr val="ad0101"/>
              </a:buClr>
              <a:buFont typeface="Arial"/>
              <a:buChar char="•"/>
            </a:pPr>
            <a:r>
              <a:rPr b="0" lang="it-IT" sz="2400" spc="-1" strike="noStrike">
                <a:solidFill>
                  <a:srgbClr val="303030"/>
                </a:solidFill>
                <a:latin typeface="Times New Roman"/>
              </a:rPr>
              <a:t>Secondo livello</a:t>
            </a:r>
            <a:endParaRPr b="0" lang="it-IT" sz="2400" spc="-1" strike="noStrike">
              <a:solidFill>
                <a:srgbClr val="303030"/>
              </a:solidFill>
              <a:latin typeface="Times New Roman"/>
            </a:endParaRPr>
          </a:p>
          <a:p>
            <a:pPr lvl="2" marL="868680" indent="-228240">
              <a:lnSpc>
                <a:spcPct val="100000"/>
              </a:lnSpc>
              <a:spcBef>
                <a:spcPts val="400"/>
              </a:spcBef>
              <a:buClr>
                <a:srgbClr val="ad0101"/>
              </a:buClr>
              <a:buFont typeface="Arial"/>
              <a:buChar char="•"/>
            </a:pPr>
            <a:r>
              <a:rPr b="0" lang="it-IT" sz="2000" spc="-1" strike="noStrike">
                <a:solidFill>
                  <a:srgbClr val="303030"/>
                </a:solidFill>
                <a:latin typeface="Times New Roman"/>
              </a:rPr>
              <a:t>Terzo livello</a:t>
            </a:r>
            <a:endParaRPr b="0" lang="it-IT" sz="2000" spc="-1" strike="noStrike">
              <a:solidFill>
                <a:srgbClr val="303030"/>
              </a:solidFill>
              <a:latin typeface="Times New Roman"/>
            </a:endParaRPr>
          </a:p>
          <a:p>
            <a:pPr lvl="3" marL="1143000" indent="-228240">
              <a:lnSpc>
                <a:spcPct val="100000"/>
              </a:lnSpc>
              <a:spcBef>
                <a:spcPts val="360"/>
              </a:spcBef>
              <a:buClr>
                <a:srgbClr val="ad0101"/>
              </a:buClr>
              <a:buFont typeface="Arial"/>
              <a:buChar char="•"/>
            </a:pPr>
            <a:r>
              <a:rPr b="0" lang="it-IT" sz="1800" spc="-1" strike="noStrike">
                <a:solidFill>
                  <a:srgbClr val="303030"/>
                </a:solidFill>
                <a:latin typeface="Times New Roman"/>
              </a:rPr>
              <a:t>Quarto livello</a:t>
            </a:r>
            <a:endParaRPr b="0" lang="it-IT" sz="1800" spc="-1" strike="noStrike">
              <a:solidFill>
                <a:srgbClr val="303030"/>
              </a:solidFill>
              <a:latin typeface="Times New Roman"/>
            </a:endParaRPr>
          </a:p>
          <a:p>
            <a:pPr lvl="4" marL="1371600" indent="-228240">
              <a:lnSpc>
                <a:spcPct val="100000"/>
              </a:lnSpc>
              <a:spcBef>
                <a:spcPts val="360"/>
              </a:spcBef>
              <a:buClr>
                <a:srgbClr val="ad0101"/>
              </a:buClr>
              <a:buFont typeface="Arial"/>
              <a:buChar char="•"/>
            </a:pPr>
            <a:r>
              <a:rPr b="0" lang="it-IT" sz="1800" spc="-1" strike="noStrike">
                <a:solidFill>
                  <a:srgbClr val="303030"/>
                </a:solidFill>
                <a:latin typeface="Times New Roman"/>
              </a:rPr>
              <a:t>Quinto livello</a:t>
            </a:r>
            <a:endParaRPr b="0" lang="it-IT" sz="1800" spc="-1" strike="noStrike">
              <a:solidFill>
                <a:srgbClr val="303030"/>
              </a:solidFill>
              <a:latin typeface="Times New Roman"/>
            </a:endParaRPr>
          </a:p>
        </p:txBody>
      </p:sp>
      <p:sp>
        <p:nvSpPr>
          <p:cNvPr id="47" name="PlaceHolder 5"/>
          <p:cNvSpPr>
            <a:spLocks noGrp="1"/>
          </p:cNvSpPr>
          <p:nvPr>
            <p:ph type="body"/>
          </p:nvPr>
        </p:nvSpPr>
        <p:spPr>
          <a:xfrm>
            <a:off x="4648320" y="609480"/>
            <a:ext cx="3657240" cy="3767040"/>
          </a:xfrm>
          <a:prstGeom prst="rect">
            <a:avLst/>
          </a:prstGeom>
        </p:spPr>
        <p:txBody>
          <a:bodyPr anchor="ctr">
            <a:noAutofit/>
          </a:bodyPr>
          <a:p>
            <a:pPr marL="274320" indent="-273960">
              <a:lnSpc>
                <a:spcPct val="100000"/>
              </a:lnSpc>
              <a:spcBef>
                <a:spcPts val="561"/>
              </a:spcBef>
              <a:buClr>
                <a:srgbClr val="ad0101"/>
              </a:buClr>
              <a:buFont typeface="Arial"/>
              <a:buChar char="•"/>
            </a:pPr>
            <a:r>
              <a:rPr b="0" lang="it-IT" sz="2800" spc="-1" strike="noStrike">
                <a:solidFill>
                  <a:srgbClr val="303030"/>
                </a:solidFill>
                <a:latin typeface="Times New Roman"/>
              </a:rPr>
              <a:t>Fare clic per modificare gli stili del testo dello schema</a:t>
            </a:r>
            <a:endParaRPr b="0" lang="it-IT" sz="2800" spc="-1" strike="noStrike">
              <a:solidFill>
                <a:srgbClr val="303030"/>
              </a:solidFill>
              <a:latin typeface="Times New Roman"/>
            </a:endParaRPr>
          </a:p>
          <a:p>
            <a:pPr lvl="1" marL="594360" indent="-273960">
              <a:lnSpc>
                <a:spcPct val="100000"/>
              </a:lnSpc>
              <a:spcBef>
                <a:spcPts val="479"/>
              </a:spcBef>
              <a:buClr>
                <a:srgbClr val="ad0101"/>
              </a:buClr>
              <a:buFont typeface="Arial"/>
              <a:buChar char="•"/>
            </a:pPr>
            <a:r>
              <a:rPr b="0" lang="it-IT" sz="2400" spc="-1" strike="noStrike">
                <a:solidFill>
                  <a:srgbClr val="303030"/>
                </a:solidFill>
                <a:latin typeface="Times New Roman"/>
              </a:rPr>
              <a:t>Secondo livello</a:t>
            </a:r>
            <a:endParaRPr b="0" lang="it-IT" sz="2400" spc="-1" strike="noStrike">
              <a:solidFill>
                <a:srgbClr val="303030"/>
              </a:solidFill>
              <a:latin typeface="Times New Roman"/>
            </a:endParaRPr>
          </a:p>
          <a:p>
            <a:pPr lvl="2" marL="868680" indent="-228240">
              <a:lnSpc>
                <a:spcPct val="100000"/>
              </a:lnSpc>
              <a:spcBef>
                <a:spcPts val="400"/>
              </a:spcBef>
              <a:buClr>
                <a:srgbClr val="ad0101"/>
              </a:buClr>
              <a:buFont typeface="Arial"/>
              <a:buChar char="•"/>
            </a:pPr>
            <a:r>
              <a:rPr b="0" lang="it-IT" sz="2000" spc="-1" strike="noStrike">
                <a:solidFill>
                  <a:srgbClr val="303030"/>
                </a:solidFill>
                <a:latin typeface="Times New Roman"/>
              </a:rPr>
              <a:t>Terzo livello</a:t>
            </a:r>
            <a:endParaRPr b="0" lang="it-IT" sz="2000" spc="-1" strike="noStrike">
              <a:solidFill>
                <a:srgbClr val="303030"/>
              </a:solidFill>
              <a:latin typeface="Times New Roman"/>
            </a:endParaRPr>
          </a:p>
          <a:p>
            <a:pPr lvl="3" marL="1143000" indent="-228240">
              <a:lnSpc>
                <a:spcPct val="100000"/>
              </a:lnSpc>
              <a:spcBef>
                <a:spcPts val="360"/>
              </a:spcBef>
              <a:buClr>
                <a:srgbClr val="ad0101"/>
              </a:buClr>
              <a:buFont typeface="Arial"/>
              <a:buChar char="•"/>
            </a:pPr>
            <a:r>
              <a:rPr b="0" lang="it-IT" sz="1800" spc="-1" strike="noStrike">
                <a:solidFill>
                  <a:srgbClr val="303030"/>
                </a:solidFill>
                <a:latin typeface="Times New Roman"/>
              </a:rPr>
              <a:t>Quarto livello</a:t>
            </a:r>
            <a:endParaRPr b="0" lang="it-IT" sz="1800" spc="-1" strike="noStrike">
              <a:solidFill>
                <a:srgbClr val="303030"/>
              </a:solidFill>
              <a:latin typeface="Times New Roman"/>
            </a:endParaRPr>
          </a:p>
          <a:p>
            <a:pPr lvl="4" marL="1371600" indent="-228240">
              <a:lnSpc>
                <a:spcPct val="100000"/>
              </a:lnSpc>
              <a:spcBef>
                <a:spcPts val="360"/>
              </a:spcBef>
              <a:buClr>
                <a:srgbClr val="ad0101"/>
              </a:buClr>
              <a:buFont typeface="Arial"/>
              <a:buChar char="•"/>
            </a:pPr>
            <a:r>
              <a:rPr b="0" lang="it-IT" sz="1800" spc="-1" strike="noStrike">
                <a:solidFill>
                  <a:srgbClr val="303030"/>
                </a:solidFill>
                <a:latin typeface="Times New Roman"/>
              </a:rPr>
              <a:t>Quinto livello</a:t>
            </a:r>
            <a:endParaRPr b="0" lang="it-IT" sz="1800" spc="-1" strike="noStrike">
              <a:solidFill>
                <a:srgbClr val="303030"/>
              </a:solidFill>
              <a:latin typeface="Times New Roman"/>
            </a:endParaRPr>
          </a:p>
        </p:txBody>
      </p:sp>
      <p:sp>
        <p:nvSpPr>
          <p:cNvPr id="48" name="PlaceHolder 6"/>
          <p:cNvSpPr>
            <a:spLocks noGrp="1"/>
          </p:cNvSpPr>
          <p:nvPr>
            <p:ph type="dt"/>
          </p:nvPr>
        </p:nvSpPr>
        <p:spPr>
          <a:xfrm>
            <a:off x="6248520" y="6208920"/>
            <a:ext cx="2133360" cy="364680"/>
          </a:xfrm>
          <a:prstGeom prst="rect">
            <a:avLst/>
          </a:prstGeom>
        </p:spPr>
        <p:txBody>
          <a:bodyPr anchor="ctr">
            <a:noAutofit/>
          </a:bodyPr>
          <a:p>
            <a:pPr algn="r">
              <a:lnSpc>
                <a:spcPct val="100000"/>
              </a:lnSpc>
            </a:pPr>
            <a:fld id="{A8D9945E-C616-49BD-9408-DE1364CCA25F}" type="datetime">
              <a:rPr b="1" lang="it-IT" sz="1200" spc="-1" strike="noStrike">
                <a:solidFill>
                  <a:srgbClr val="454545"/>
                </a:solidFill>
                <a:latin typeface="Times New Roman"/>
              </a:rPr>
              <a:t>27/08/21</a:t>
            </a:fld>
            <a:endParaRPr b="0" lang="it-IT" sz="1200" spc="-1" strike="noStrike">
              <a:latin typeface="Times New Roman"/>
            </a:endParaRPr>
          </a:p>
        </p:txBody>
      </p:sp>
      <p:sp>
        <p:nvSpPr>
          <p:cNvPr id="49" name="PlaceHolder 7"/>
          <p:cNvSpPr>
            <a:spLocks noGrp="1"/>
          </p:cNvSpPr>
          <p:nvPr>
            <p:ph type="ftr"/>
          </p:nvPr>
        </p:nvSpPr>
        <p:spPr>
          <a:xfrm>
            <a:off x="762120" y="6208920"/>
            <a:ext cx="4873680" cy="364680"/>
          </a:xfrm>
          <a:prstGeom prst="rect">
            <a:avLst/>
          </a:prstGeom>
        </p:spPr>
        <p:txBody>
          <a:bodyPr anchor="ctr">
            <a:noAutofit/>
          </a:bodyPr>
          <a:p>
            <a:endParaRPr b="0" lang="it-IT" sz="2400" spc="-1" strike="noStrike">
              <a:latin typeface="Times New Roman"/>
            </a:endParaRPr>
          </a:p>
        </p:txBody>
      </p:sp>
      <p:sp>
        <p:nvSpPr>
          <p:cNvPr id="50" name="PlaceHolder 8"/>
          <p:cNvSpPr>
            <a:spLocks noGrp="1"/>
          </p:cNvSpPr>
          <p:nvPr>
            <p:ph type="sldNum"/>
          </p:nvPr>
        </p:nvSpPr>
        <p:spPr>
          <a:xfrm>
            <a:off x="7620120" y="5687640"/>
            <a:ext cx="761760" cy="364680"/>
          </a:xfrm>
          <a:prstGeom prst="rect">
            <a:avLst/>
          </a:prstGeom>
        </p:spPr>
        <p:txBody>
          <a:bodyPr anchor="ctr">
            <a:noAutofit/>
          </a:bodyPr>
          <a:p>
            <a:pPr algn="r">
              <a:lnSpc>
                <a:spcPct val="100000"/>
              </a:lnSpc>
            </a:pPr>
            <a:fld id="{C9D6BA84-816F-42B5-9932-E582D5A0A420}" type="slidenum">
              <a:rPr b="0" lang="it-IT" sz="2400" spc="-1" strike="noStrike">
                <a:solidFill>
                  <a:srgbClr val="262626"/>
                </a:solidFill>
                <a:latin typeface="Impact"/>
              </a:rPr>
              <a:t>&lt;numero&gt;</a:t>
            </a:fld>
            <a:endParaRPr b="0" lang="it-IT" sz="2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6.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6.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6.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6.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6.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6.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6.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6.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6.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6.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6.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6.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6.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6.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6.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6.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TextShape 1"/>
          <p:cNvSpPr txBox="1"/>
          <p:nvPr/>
        </p:nvSpPr>
        <p:spPr>
          <a:xfrm>
            <a:off x="1230120" y="1674720"/>
            <a:ext cx="6784560" cy="1599840"/>
          </a:xfrm>
          <a:prstGeom prst="rect">
            <a:avLst/>
          </a:prstGeom>
          <a:noFill/>
          <a:ln w="0">
            <a:noFill/>
          </a:ln>
        </p:spPr>
        <p:txBody>
          <a:bodyPr anchor="b">
            <a:normAutofit fontScale="84000"/>
          </a:bodyPr>
          <a:p>
            <a:pPr algn="ctr">
              <a:lnSpc>
                <a:spcPct val="100000"/>
              </a:lnSpc>
            </a:pPr>
            <a:r>
              <a:rPr b="0" lang="it-IT" sz="5400" spc="-1" strike="noStrike">
                <a:solidFill>
                  <a:srgbClr val="262626"/>
                </a:solidFill>
                <a:latin typeface="Impact"/>
              </a:rPr>
              <a:t>ORGANIZZAZIONE 2021-22</a:t>
            </a:r>
            <a:endParaRPr b="0" lang="it-IT" sz="54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TextShape 1"/>
          <p:cNvSpPr txBox="1"/>
          <p:nvPr/>
        </p:nvSpPr>
        <p:spPr>
          <a:xfrm>
            <a:off x="539640" y="422280"/>
            <a:ext cx="8229240" cy="755280"/>
          </a:xfrm>
          <a:prstGeom prst="rect">
            <a:avLst/>
          </a:prstGeom>
          <a:noFill/>
          <a:ln w="0">
            <a:noFill/>
          </a:ln>
        </p:spPr>
        <p:txBody>
          <a:bodyPr anchor="b">
            <a:normAutofit/>
          </a:bodyPr>
          <a:p>
            <a:pPr algn="ctr">
              <a:lnSpc>
                <a:spcPct val="100000"/>
              </a:lnSpc>
            </a:pPr>
            <a:r>
              <a:rPr b="1" lang="it-IT" sz="4000" spc="-1" strike="noStrike">
                <a:solidFill>
                  <a:srgbClr val="262626"/>
                </a:solidFill>
                <a:latin typeface="Times New Roman"/>
                <a:ea typeface="ＭＳ Ｐゴシック"/>
              </a:rPr>
              <a:t>Organizzazione funzionale al POF</a:t>
            </a:r>
            <a:endParaRPr b="0" lang="it-IT" sz="4000" spc="-1" strike="noStrike">
              <a:solidFill>
                <a:srgbClr val="000000"/>
              </a:solidFill>
              <a:latin typeface="Times New Roman"/>
            </a:endParaRPr>
          </a:p>
        </p:txBody>
      </p:sp>
      <p:sp>
        <p:nvSpPr>
          <p:cNvPr id="113" name="TextShape 2"/>
          <p:cNvSpPr txBox="1"/>
          <p:nvPr/>
        </p:nvSpPr>
        <p:spPr>
          <a:xfrm>
            <a:off x="6248520" y="6208920"/>
            <a:ext cx="2133360" cy="364680"/>
          </a:xfrm>
          <a:prstGeom prst="rect">
            <a:avLst/>
          </a:prstGeom>
          <a:noFill/>
          <a:ln w="0">
            <a:noFill/>
          </a:ln>
        </p:spPr>
        <p:txBody>
          <a:bodyPr anchor="ctr">
            <a:noAutofit/>
          </a:bodyPr>
          <a:p>
            <a:pPr algn="r">
              <a:lnSpc>
                <a:spcPct val="100000"/>
              </a:lnSpc>
            </a:pPr>
            <a:fld id="{0A557A56-7FD5-4885-96D1-7B79C4928571}" type="datetime1">
              <a:rPr b="1" lang="it-IT" sz="1200" spc="-1" strike="noStrike">
                <a:solidFill>
                  <a:srgbClr val="898989"/>
                </a:solidFill>
                <a:latin typeface="Arial"/>
                <a:ea typeface="ＭＳ Ｐゴシック"/>
              </a:rPr>
              <a:t>27/08/2021</a:t>
            </a:fld>
            <a:endParaRPr b="0" lang="it-IT" sz="1200" spc="-1" strike="noStrike">
              <a:latin typeface="Times New Roman"/>
            </a:endParaRPr>
          </a:p>
        </p:txBody>
      </p:sp>
      <p:sp>
        <p:nvSpPr>
          <p:cNvPr id="114" name="CustomShape 3"/>
          <p:cNvSpPr/>
          <p:nvPr/>
        </p:nvSpPr>
        <p:spPr>
          <a:xfrm>
            <a:off x="684360" y="1669320"/>
            <a:ext cx="7919640" cy="417564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i="1" lang="it-IT" sz="2400" spc="-1" strike="noStrike">
                <a:solidFill>
                  <a:srgbClr val="000000"/>
                </a:solidFill>
                <a:latin typeface="Times New Roman"/>
              </a:rPr>
              <a:t>FUNZIONE STRUMENTALE per il POF </a:t>
            </a:r>
            <a:endParaRPr b="0" lang="it-IT" sz="2400" spc="-1" strike="noStrike">
              <a:latin typeface="Arial"/>
            </a:endParaRPr>
          </a:p>
          <a:p>
            <a:pPr algn="ctr">
              <a:lnSpc>
                <a:spcPct val="100000"/>
              </a:lnSpc>
            </a:pPr>
            <a:endParaRPr b="0" lang="it-IT" sz="2400" spc="-1" strike="noStrike">
              <a:latin typeface="Arial"/>
            </a:endParaRPr>
          </a:p>
          <a:p>
            <a:pPr algn="ctr">
              <a:lnSpc>
                <a:spcPct val="100000"/>
              </a:lnSpc>
            </a:pPr>
            <a:r>
              <a:rPr b="1" i="1" lang="it-IT" sz="1800" spc="-1" strike="noStrike">
                <a:solidFill>
                  <a:srgbClr val="ff0000"/>
                </a:solidFill>
                <a:latin typeface="Times New Roman"/>
              </a:rPr>
              <a:t>Percorsi ALFA </a:t>
            </a:r>
            <a:r>
              <a:rPr b="1" i="1" lang="it-IT" sz="1800" spc="-1" strike="noStrike">
                <a:solidFill>
                  <a:srgbClr val="ff0000"/>
                </a:solidFill>
                <a:latin typeface="Times New Roman"/>
              </a:rPr>
              <a:t>–  </a:t>
            </a:r>
            <a:r>
              <a:rPr b="1" i="1" lang="it-IT" sz="1800" spc="-1" strike="noStrike">
                <a:solidFill>
                  <a:srgbClr val="3366ff"/>
                </a:solidFill>
                <a:latin typeface="Times New Roman"/>
              </a:rPr>
              <a:t>x</a:t>
            </a:r>
            <a:endParaRPr b="0" lang="it-IT" sz="1800" spc="-1" strike="noStrike">
              <a:latin typeface="Arial"/>
            </a:endParaRPr>
          </a:p>
          <a:p>
            <a:pPr algn="ctr">
              <a:lnSpc>
                <a:spcPct val="100000"/>
              </a:lnSpc>
            </a:pPr>
            <a:r>
              <a:rPr b="1" i="1" lang="it-IT" sz="1800" spc="-1" strike="noStrike">
                <a:solidFill>
                  <a:srgbClr val="ff0000"/>
                </a:solidFill>
                <a:latin typeface="Times New Roman"/>
              </a:rPr>
              <a:t>Primo Livello –  </a:t>
            </a:r>
            <a:r>
              <a:rPr b="1" i="1" lang="it-IT" sz="1800" spc="-1" strike="noStrike">
                <a:solidFill>
                  <a:srgbClr val="3366ff"/>
                </a:solidFill>
                <a:latin typeface="Times New Roman"/>
              </a:rPr>
              <a:t>x</a:t>
            </a:r>
            <a:endParaRPr b="0" lang="it-IT" sz="1800" spc="-1" strike="noStrike">
              <a:latin typeface="Arial"/>
            </a:endParaRPr>
          </a:p>
          <a:p>
            <a:pPr marL="457200" indent="-456840">
              <a:lnSpc>
                <a:spcPct val="100000"/>
              </a:lnSpc>
              <a:buClr>
                <a:srgbClr val="000000"/>
              </a:buClr>
              <a:buFont typeface="Impact"/>
              <a:buAutoNum type="arabicPeriod"/>
            </a:pPr>
            <a:r>
              <a:rPr b="0" lang="it-IT" sz="2000" spc="-1" strike="noStrike">
                <a:solidFill>
                  <a:srgbClr val="000000"/>
                </a:solidFill>
                <a:latin typeface="Times New Roman"/>
              </a:rPr>
              <a:t>Elaborazione e monitoraggio del PTOF (Piano triennale dell’offerta formativa) e del POF annuale di istituto</a:t>
            </a:r>
            <a:endParaRPr b="0" lang="it-IT" sz="2000" spc="-1" strike="noStrike">
              <a:latin typeface="Arial"/>
            </a:endParaRPr>
          </a:p>
          <a:p>
            <a:pPr marL="457200" indent="-456840">
              <a:lnSpc>
                <a:spcPct val="100000"/>
              </a:lnSpc>
              <a:buClr>
                <a:srgbClr val="000000"/>
              </a:buClr>
              <a:buFont typeface="Impact"/>
              <a:buAutoNum type="arabicPeriod"/>
            </a:pPr>
            <a:r>
              <a:rPr b="0" lang="it-IT" sz="2000" spc="-1" strike="noStrike">
                <a:solidFill>
                  <a:srgbClr val="000000"/>
                </a:solidFill>
                <a:latin typeface="Times New Roman"/>
              </a:rPr>
              <a:t>Coordinamento (della) e supporto (alla) progettualità di istituto</a:t>
            </a:r>
            <a:endParaRPr b="0" lang="it-IT" sz="2000" spc="-1" strike="noStrike">
              <a:latin typeface="Arial"/>
            </a:endParaRPr>
          </a:p>
          <a:p>
            <a:pPr marL="457200" indent="-456840">
              <a:lnSpc>
                <a:spcPct val="100000"/>
              </a:lnSpc>
              <a:buClr>
                <a:srgbClr val="000000"/>
              </a:buClr>
              <a:buFont typeface="Impact"/>
              <a:buAutoNum type="arabicPeriod"/>
            </a:pPr>
            <a:r>
              <a:rPr b="0" lang="it-IT" sz="2000" spc="-1" strike="noStrike">
                <a:solidFill>
                  <a:srgbClr val="000000"/>
                </a:solidFill>
                <a:latin typeface="Times New Roman"/>
              </a:rPr>
              <a:t>Coordinamento della Commissione POF</a:t>
            </a:r>
            <a:endParaRPr b="0" lang="it-IT" sz="2000" spc="-1" strike="noStrike">
              <a:latin typeface="Arial"/>
            </a:endParaRPr>
          </a:p>
          <a:p>
            <a:pPr marL="457200" indent="-456840">
              <a:lnSpc>
                <a:spcPct val="100000"/>
              </a:lnSpc>
              <a:buClr>
                <a:srgbClr val="000000"/>
              </a:buClr>
              <a:buFont typeface="Impact"/>
              <a:buAutoNum type="arabicPeriod"/>
            </a:pPr>
            <a:r>
              <a:rPr b="0" lang="it-IT" sz="2000" spc="-1" strike="noStrike">
                <a:solidFill>
                  <a:srgbClr val="000000"/>
                </a:solidFill>
                <a:latin typeface="Times New Roman"/>
              </a:rPr>
              <a:t>Cura dei rapporti con le scuole, le altre istituzioni pubbliche e le associazioni private per la realizzazione di progettualità comuni</a:t>
            </a:r>
            <a:endParaRPr b="0" lang="it-IT" sz="2000" spc="-1" strike="noStrike">
              <a:latin typeface="Arial"/>
            </a:endParaRPr>
          </a:p>
          <a:p>
            <a:pPr>
              <a:lnSpc>
                <a:spcPct val="100000"/>
              </a:lnSpc>
            </a:pPr>
            <a:endParaRPr b="0" lang="it-IT" sz="2000" spc="-1" strike="noStrike">
              <a:latin typeface="Arial"/>
            </a:endParaRPr>
          </a:p>
          <a:p>
            <a:pPr>
              <a:lnSpc>
                <a:spcPct val="100000"/>
              </a:lnSpc>
            </a:pPr>
            <a:endParaRPr b="0" lang="it-IT" sz="2000" spc="-1" strike="noStrike">
              <a:latin typeface="Arial"/>
            </a:endParaRPr>
          </a:p>
          <a:p>
            <a:pPr>
              <a:lnSpc>
                <a:spcPct val="100000"/>
              </a:lnSpc>
            </a:pPr>
            <a:endParaRPr b="0" lang="it-IT" sz="20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TextShape 1"/>
          <p:cNvSpPr txBox="1"/>
          <p:nvPr/>
        </p:nvSpPr>
        <p:spPr>
          <a:xfrm>
            <a:off x="539640" y="422280"/>
            <a:ext cx="8229240" cy="755280"/>
          </a:xfrm>
          <a:prstGeom prst="rect">
            <a:avLst/>
          </a:prstGeom>
          <a:noFill/>
          <a:ln w="0">
            <a:noFill/>
          </a:ln>
        </p:spPr>
        <p:txBody>
          <a:bodyPr anchor="b">
            <a:normAutofit/>
          </a:bodyPr>
          <a:p>
            <a:pPr algn="ctr">
              <a:lnSpc>
                <a:spcPct val="100000"/>
              </a:lnSpc>
            </a:pPr>
            <a:r>
              <a:rPr b="1" lang="it-IT" sz="4000" spc="-1" strike="noStrike">
                <a:solidFill>
                  <a:srgbClr val="262626"/>
                </a:solidFill>
                <a:latin typeface="Times New Roman"/>
                <a:ea typeface="ＭＳ Ｐゴシック"/>
              </a:rPr>
              <a:t>Organizzazione funzionale al POF</a:t>
            </a:r>
            <a:endParaRPr b="0" lang="it-IT" sz="4000" spc="-1" strike="noStrike">
              <a:solidFill>
                <a:srgbClr val="000000"/>
              </a:solidFill>
              <a:latin typeface="Times New Roman"/>
            </a:endParaRPr>
          </a:p>
        </p:txBody>
      </p:sp>
      <p:sp>
        <p:nvSpPr>
          <p:cNvPr id="116" name="TextShape 2"/>
          <p:cNvSpPr txBox="1"/>
          <p:nvPr/>
        </p:nvSpPr>
        <p:spPr>
          <a:xfrm>
            <a:off x="6248520" y="6208920"/>
            <a:ext cx="2133360" cy="364680"/>
          </a:xfrm>
          <a:prstGeom prst="rect">
            <a:avLst/>
          </a:prstGeom>
          <a:noFill/>
          <a:ln w="0">
            <a:noFill/>
          </a:ln>
        </p:spPr>
        <p:txBody>
          <a:bodyPr anchor="ctr">
            <a:noAutofit/>
          </a:bodyPr>
          <a:p>
            <a:pPr algn="r">
              <a:lnSpc>
                <a:spcPct val="100000"/>
              </a:lnSpc>
            </a:pPr>
            <a:fld id="{7A4CB40C-7337-48A5-9181-EA09D6FC7D6C}" type="datetime1">
              <a:rPr b="1" lang="it-IT" sz="1200" spc="-1" strike="noStrike">
                <a:solidFill>
                  <a:srgbClr val="898989"/>
                </a:solidFill>
                <a:latin typeface="Arial"/>
                <a:ea typeface="ＭＳ Ｐゴシック"/>
              </a:rPr>
              <a:t>27/08/2021</a:t>
            </a:fld>
            <a:endParaRPr b="0" lang="it-IT" sz="1200" spc="-1" strike="noStrike">
              <a:latin typeface="Times New Roman"/>
            </a:endParaRPr>
          </a:p>
        </p:txBody>
      </p:sp>
      <p:sp>
        <p:nvSpPr>
          <p:cNvPr id="117" name="CustomShape 3"/>
          <p:cNvSpPr/>
          <p:nvPr/>
        </p:nvSpPr>
        <p:spPr>
          <a:xfrm>
            <a:off x="684360" y="1669320"/>
            <a:ext cx="7919640" cy="323064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i="1" lang="it-IT" sz="2400" spc="-1" strike="noStrike">
                <a:solidFill>
                  <a:srgbClr val="000000"/>
                </a:solidFill>
                <a:latin typeface="Times New Roman"/>
              </a:rPr>
              <a:t>FUNZIONE STRUMENTALE </a:t>
            </a:r>
            <a:endParaRPr b="0" lang="it-IT" sz="2400" spc="-1" strike="noStrike">
              <a:latin typeface="Arial"/>
            </a:endParaRPr>
          </a:p>
          <a:p>
            <a:pPr algn="ctr">
              <a:lnSpc>
                <a:spcPct val="100000"/>
              </a:lnSpc>
            </a:pPr>
            <a:r>
              <a:rPr b="1" i="1" lang="it-IT" sz="2400" spc="-1" strike="noStrike">
                <a:solidFill>
                  <a:srgbClr val="000000"/>
                </a:solidFill>
                <a:latin typeface="Times New Roman"/>
              </a:rPr>
              <a:t>per la COMUNICAZIONE</a:t>
            </a:r>
            <a:endParaRPr b="0" lang="it-IT" sz="2400" spc="-1" strike="noStrike">
              <a:latin typeface="Arial"/>
            </a:endParaRPr>
          </a:p>
          <a:p>
            <a:pPr algn="ctr">
              <a:lnSpc>
                <a:spcPct val="100000"/>
              </a:lnSpc>
            </a:pPr>
            <a:endParaRPr b="0" lang="it-IT" sz="2400" spc="-1" strike="noStrike">
              <a:latin typeface="Arial"/>
            </a:endParaRPr>
          </a:p>
          <a:p>
            <a:pPr algn="ctr">
              <a:lnSpc>
                <a:spcPct val="100000"/>
              </a:lnSpc>
            </a:pPr>
            <a:r>
              <a:rPr b="1" i="1" lang="it-IT" sz="1800" spc="-1" strike="noStrike">
                <a:solidFill>
                  <a:srgbClr val="3366ff"/>
                </a:solidFill>
                <a:latin typeface="Times New Roman"/>
              </a:rPr>
              <a:t>x</a:t>
            </a:r>
            <a:endParaRPr b="0" lang="it-IT" sz="1800" spc="-1" strike="noStrike">
              <a:latin typeface="Arial"/>
            </a:endParaRPr>
          </a:p>
          <a:p>
            <a:pPr algn="ctr">
              <a:lnSpc>
                <a:spcPct val="100000"/>
              </a:lnSpc>
            </a:pPr>
            <a:endParaRPr b="0" lang="it-IT" sz="1800" spc="-1" strike="noStrike">
              <a:latin typeface="Arial"/>
            </a:endParaRPr>
          </a:p>
          <a:p>
            <a:pPr marL="457200" indent="-456840">
              <a:lnSpc>
                <a:spcPct val="100000"/>
              </a:lnSpc>
              <a:buClr>
                <a:srgbClr val="000000"/>
              </a:buClr>
              <a:buFont typeface="Impact"/>
              <a:buAutoNum type="arabicPeriod"/>
            </a:pPr>
            <a:r>
              <a:rPr b="0" lang="it-IT" sz="2000" spc="-1" strike="noStrike">
                <a:solidFill>
                  <a:srgbClr val="000000"/>
                </a:solidFill>
                <a:latin typeface="Times New Roman"/>
              </a:rPr>
              <a:t>Elaborazione della strategia comunicativa dell’istituto </a:t>
            </a:r>
            <a:endParaRPr b="0" lang="it-IT" sz="2000" spc="-1" strike="noStrike">
              <a:latin typeface="Arial"/>
            </a:endParaRPr>
          </a:p>
          <a:p>
            <a:pPr marL="457200" indent="-456840">
              <a:lnSpc>
                <a:spcPct val="100000"/>
              </a:lnSpc>
              <a:buClr>
                <a:srgbClr val="000000"/>
              </a:buClr>
              <a:buFont typeface="Impact"/>
              <a:buAutoNum type="arabicPeriod"/>
            </a:pPr>
            <a:r>
              <a:rPr b="0" lang="it-IT" sz="2000" spc="-1" strike="noStrike">
                <a:solidFill>
                  <a:srgbClr val="000000"/>
                </a:solidFill>
                <a:latin typeface="Times New Roman"/>
              </a:rPr>
              <a:t>Cura dei rapporti con gli organi di informazione </a:t>
            </a:r>
            <a:endParaRPr b="0" lang="it-IT" sz="2000" spc="-1" strike="noStrike">
              <a:latin typeface="Arial"/>
            </a:endParaRPr>
          </a:p>
          <a:p>
            <a:pPr marL="457200" indent="-456840">
              <a:lnSpc>
                <a:spcPct val="100000"/>
              </a:lnSpc>
              <a:buClr>
                <a:srgbClr val="000000"/>
              </a:buClr>
              <a:buFont typeface="Impact"/>
              <a:buAutoNum type="arabicPeriod"/>
            </a:pPr>
            <a:r>
              <a:rPr b="0" lang="it-IT" sz="2000" spc="-1" strike="noStrike">
                <a:solidFill>
                  <a:srgbClr val="000000"/>
                </a:solidFill>
                <a:latin typeface="Times New Roman"/>
              </a:rPr>
              <a:t>Controllo dell’efficacia comunicativa del sito web dell’istituto</a:t>
            </a:r>
            <a:endParaRPr b="0" lang="it-IT" sz="2000" spc="-1" strike="noStrike">
              <a:latin typeface="Arial"/>
            </a:endParaRPr>
          </a:p>
          <a:p>
            <a:pPr marL="457200" indent="-456840">
              <a:lnSpc>
                <a:spcPct val="100000"/>
              </a:lnSpc>
              <a:buClr>
                <a:srgbClr val="000000"/>
              </a:buClr>
              <a:buFont typeface="Impact"/>
              <a:buAutoNum type="arabicPeriod"/>
            </a:pPr>
            <a:r>
              <a:rPr b="0" lang="it-IT" sz="2000" spc="-1" strike="noStrike">
                <a:solidFill>
                  <a:srgbClr val="000000"/>
                </a:solidFill>
                <a:latin typeface="Times New Roman"/>
              </a:rPr>
              <a:t>Redazione dei comunicati stampa</a:t>
            </a:r>
            <a:endParaRPr b="0" lang="it-IT" sz="2000" spc="-1" strike="noStrike">
              <a:latin typeface="Arial"/>
            </a:endParaRPr>
          </a:p>
          <a:p>
            <a:pPr>
              <a:lnSpc>
                <a:spcPct val="100000"/>
              </a:lnSpc>
            </a:pPr>
            <a:endParaRPr b="0" lang="it-IT" sz="20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 name="TextShape 1"/>
          <p:cNvSpPr txBox="1"/>
          <p:nvPr/>
        </p:nvSpPr>
        <p:spPr>
          <a:xfrm>
            <a:off x="539640" y="422280"/>
            <a:ext cx="8229240" cy="755280"/>
          </a:xfrm>
          <a:prstGeom prst="rect">
            <a:avLst/>
          </a:prstGeom>
          <a:noFill/>
          <a:ln w="0">
            <a:noFill/>
          </a:ln>
        </p:spPr>
        <p:txBody>
          <a:bodyPr anchor="b">
            <a:normAutofit/>
          </a:bodyPr>
          <a:p>
            <a:pPr algn="ctr">
              <a:lnSpc>
                <a:spcPct val="100000"/>
              </a:lnSpc>
            </a:pPr>
            <a:r>
              <a:rPr b="1" lang="it-IT" sz="4000" spc="-1" strike="noStrike">
                <a:solidFill>
                  <a:srgbClr val="262626"/>
                </a:solidFill>
                <a:latin typeface="Times New Roman"/>
                <a:ea typeface="ＭＳ Ｐゴシック"/>
              </a:rPr>
              <a:t>Organizzazione funzionale al POF</a:t>
            </a:r>
            <a:endParaRPr b="0" lang="it-IT" sz="4000" spc="-1" strike="noStrike">
              <a:solidFill>
                <a:srgbClr val="000000"/>
              </a:solidFill>
              <a:latin typeface="Times New Roman"/>
            </a:endParaRPr>
          </a:p>
        </p:txBody>
      </p:sp>
      <p:sp>
        <p:nvSpPr>
          <p:cNvPr id="119" name="TextShape 2"/>
          <p:cNvSpPr txBox="1"/>
          <p:nvPr/>
        </p:nvSpPr>
        <p:spPr>
          <a:xfrm>
            <a:off x="6248520" y="6208920"/>
            <a:ext cx="2133360" cy="364680"/>
          </a:xfrm>
          <a:prstGeom prst="rect">
            <a:avLst/>
          </a:prstGeom>
          <a:noFill/>
          <a:ln w="0">
            <a:noFill/>
          </a:ln>
        </p:spPr>
        <p:txBody>
          <a:bodyPr anchor="ctr">
            <a:noAutofit/>
          </a:bodyPr>
          <a:p>
            <a:pPr algn="r">
              <a:lnSpc>
                <a:spcPct val="100000"/>
              </a:lnSpc>
            </a:pPr>
            <a:fld id="{9CFEA2CD-7561-45EA-9978-F7B3C58257B6}" type="datetime1">
              <a:rPr b="1" lang="it-IT" sz="1200" spc="-1" strike="noStrike">
                <a:solidFill>
                  <a:srgbClr val="898989"/>
                </a:solidFill>
                <a:latin typeface="Arial"/>
                <a:ea typeface="ＭＳ Ｐゴシック"/>
              </a:rPr>
              <a:t>27/08/2021</a:t>
            </a:fld>
            <a:endParaRPr b="0" lang="it-IT" sz="1200" spc="-1" strike="noStrike">
              <a:latin typeface="Times New Roman"/>
            </a:endParaRPr>
          </a:p>
        </p:txBody>
      </p:sp>
      <p:sp>
        <p:nvSpPr>
          <p:cNvPr id="120" name="CustomShape 3"/>
          <p:cNvSpPr/>
          <p:nvPr/>
        </p:nvSpPr>
        <p:spPr>
          <a:xfrm>
            <a:off x="684360" y="1401120"/>
            <a:ext cx="7919640" cy="377892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i="1" lang="it-IT" sz="2400" spc="-1" strike="noStrike">
                <a:solidFill>
                  <a:srgbClr val="000000"/>
                </a:solidFill>
                <a:latin typeface="Times New Roman"/>
              </a:rPr>
              <a:t>FUNZIONE STRUMENTALE </a:t>
            </a:r>
            <a:endParaRPr b="0" lang="it-IT" sz="2400" spc="-1" strike="noStrike">
              <a:latin typeface="Arial"/>
            </a:endParaRPr>
          </a:p>
          <a:p>
            <a:pPr algn="ctr">
              <a:lnSpc>
                <a:spcPct val="100000"/>
              </a:lnSpc>
            </a:pPr>
            <a:r>
              <a:rPr b="1" i="1" lang="it-IT" sz="2400" spc="-1" strike="noStrike">
                <a:solidFill>
                  <a:srgbClr val="000000"/>
                </a:solidFill>
                <a:latin typeface="Times New Roman"/>
              </a:rPr>
              <a:t>per la FORMAZIONE in servizio</a:t>
            </a:r>
            <a:endParaRPr b="0" lang="it-IT" sz="2400" spc="-1" strike="noStrike">
              <a:latin typeface="Arial"/>
            </a:endParaRPr>
          </a:p>
          <a:p>
            <a:pPr algn="ctr">
              <a:lnSpc>
                <a:spcPct val="100000"/>
              </a:lnSpc>
            </a:pPr>
            <a:endParaRPr b="0" lang="it-IT" sz="2400" spc="-1" strike="noStrike">
              <a:latin typeface="Arial"/>
            </a:endParaRPr>
          </a:p>
          <a:p>
            <a:pPr algn="ctr">
              <a:lnSpc>
                <a:spcPct val="100000"/>
              </a:lnSpc>
            </a:pPr>
            <a:r>
              <a:rPr b="1" i="1" lang="it-IT" sz="1800" spc="-1" strike="noStrike">
                <a:solidFill>
                  <a:srgbClr val="3366ff"/>
                </a:solidFill>
                <a:latin typeface="Times New Roman"/>
              </a:rPr>
              <a:t> </a:t>
            </a:r>
            <a:r>
              <a:rPr b="1" i="1" lang="it-IT" sz="1800" spc="-1" strike="noStrike">
                <a:solidFill>
                  <a:srgbClr val="3366ff"/>
                </a:solidFill>
                <a:latin typeface="Times New Roman"/>
              </a:rPr>
              <a:t>x</a:t>
            </a:r>
            <a:endParaRPr b="0" lang="it-IT" sz="1800" spc="-1" strike="noStrike">
              <a:latin typeface="Arial"/>
            </a:endParaRPr>
          </a:p>
          <a:p>
            <a:pPr algn="ctr">
              <a:lnSpc>
                <a:spcPct val="100000"/>
              </a:lnSpc>
            </a:pPr>
            <a:endParaRPr b="0" lang="it-IT" sz="1800" spc="-1" strike="noStrike">
              <a:latin typeface="Arial"/>
            </a:endParaRPr>
          </a:p>
          <a:p>
            <a:pPr marL="457200" indent="-456840">
              <a:lnSpc>
                <a:spcPct val="100000"/>
              </a:lnSpc>
              <a:buClr>
                <a:srgbClr val="000000"/>
              </a:buClr>
              <a:buFont typeface="Impact"/>
              <a:buAutoNum type="arabicPeriod"/>
            </a:pPr>
            <a:r>
              <a:rPr b="0" lang="it-IT" sz="2000" spc="-1" strike="noStrike">
                <a:solidFill>
                  <a:srgbClr val="000000"/>
                </a:solidFill>
                <a:latin typeface="Times New Roman"/>
              </a:rPr>
              <a:t>Ricognizione delle esigenze formative espresse dal Collegio e dai Dipartimenti</a:t>
            </a:r>
            <a:endParaRPr b="0" lang="it-IT" sz="2000" spc="-1" strike="noStrike">
              <a:latin typeface="Arial"/>
            </a:endParaRPr>
          </a:p>
          <a:p>
            <a:pPr marL="457200" indent="-456840">
              <a:lnSpc>
                <a:spcPct val="100000"/>
              </a:lnSpc>
              <a:buClr>
                <a:srgbClr val="000000"/>
              </a:buClr>
              <a:buFont typeface="Impact"/>
              <a:buAutoNum type="arabicPeriod"/>
            </a:pPr>
            <a:r>
              <a:rPr b="0" lang="it-IT" sz="2000" spc="-1" strike="noStrike">
                <a:solidFill>
                  <a:srgbClr val="000000"/>
                </a:solidFill>
                <a:latin typeface="Times New Roman"/>
              </a:rPr>
              <a:t>Definizione </a:t>
            </a:r>
            <a:r>
              <a:rPr b="0" lang="it-IT" sz="2000" spc="-1" strike="noStrike">
                <a:solidFill>
                  <a:srgbClr val="000000"/>
                </a:solidFill>
                <a:latin typeface="Times New Roman"/>
              </a:rPr>
              <a:t>– in rapporto con il DS - del Piano Annuale per la Formazione in Servizio dell’Istituto </a:t>
            </a:r>
            <a:endParaRPr b="0" lang="it-IT" sz="2000" spc="-1" strike="noStrike">
              <a:latin typeface="Arial"/>
            </a:endParaRPr>
          </a:p>
          <a:p>
            <a:pPr marL="457200" indent="-456840">
              <a:lnSpc>
                <a:spcPct val="100000"/>
              </a:lnSpc>
              <a:buClr>
                <a:srgbClr val="000000"/>
              </a:buClr>
              <a:buFont typeface="Impact"/>
              <a:buAutoNum type="arabicPeriod"/>
            </a:pPr>
            <a:r>
              <a:rPr b="0" lang="it-IT" sz="2000" spc="-1" strike="noStrike">
                <a:solidFill>
                  <a:srgbClr val="000000"/>
                </a:solidFill>
                <a:latin typeface="Times New Roman"/>
              </a:rPr>
              <a:t>Cura dei rapporti con le Agenzie formative e con i relatori</a:t>
            </a:r>
            <a:endParaRPr b="0" lang="it-IT" sz="2000" spc="-1" strike="noStrike">
              <a:latin typeface="Arial"/>
            </a:endParaRPr>
          </a:p>
          <a:p>
            <a:pPr marL="457200" indent="-456840">
              <a:lnSpc>
                <a:spcPct val="100000"/>
              </a:lnSpc>
              <a:buClr>
                <a:srgbClr val="000000"/>
              </a:buClr>
              <a:buFont typeface="Impact"/>
              <a:buAutoNum type="arabicPeriod"/>
            </a:pPr>
            <a:r>
              <a:rPr b="0" lang="it-IT" sz="2000" spc="-1" strike="noStrike">
                <a:solidFill>
                  <a:srgbClr val="000000"/>
                </a:solidFill>
                <a:latin typeface="Times New Roman"/>
              </a:rPr>
              <a:t>Cura della diffusione dei materiali elaborati da PAIDEIA 2</a:t>
            </a:r>
            <a:endParaRPr b="0" lang="it-IT" sz="2000" spc="-1" strike="noStrike">
              <a:latin typeface="Arial"/>
            </a:endParaRPr>
          </a:p>
          <a:p>
            <a:pPr marL="457200" indent="-456840">
              <a:lnSpc>
                <a:spcPct val="100000"/>
              </a:lnSpc>
              <a:buClr>
                <a:srgbClr val="000000"/>
              </a:buClr>
              <a:buFont typeface="Impact"/>
              <a:buAutoNum type="arabicPeriod"/>
            </a:pPr>
            <a:r>
              <a:rPr b="0" lang="it-IT" sz="2000" spc="-1" strike="noStrike">
                <a:solidFill>
                  <a:srgbClr val="000000"/>
                </a:solidFill>
                <a:latin typeface="Times New Roman"/>
              </a:rPr>
              <a:t>Gestione della Piattaforma ministeriale Sophia</a:t>
            </a:r>
            <a:endParaRPr b="0" lang="it-IT" sz="2000" spc="-1" strike="noStrike">
              <a:latin typeface="Arial"/>
            </a:endParaRPr>
          </a:p>
          <a:p>
            <a:pPr>
              <a:lnSpc>
                <a:spcPct val="100000"/>
              </a:lnSpc>
            </a:pPr>
            <a:endParaRPr b="0" lang="it-IT" sz="20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TextShape 1"/>
          <p:cNvSpPr txBox="1"/>
          <p:nvPr/>
        </p:nvSpPr>
        <p:spPr>
          <a:xfrm>
            <a:off x="539640" y="422280"/>
            <a:ext cx="8229240" cy="755280"/>
          </a:xfrm>
          <a:prstGeom prst="rect">
            <a:avLst/>
          </a:prstGeom>
          <a:noFill/>
          <a:ln w="0">
            <a:noFill/>
          </a:ln>
        </p:spPr>
        <p:txBody>
          <a:bodyPr anchor="b">
            <a:normAutofit/>
          </a:bodyPr>
          <a:p>
            <a:pPr algn="ctr">
              <a:lnSpc>
                <a:spcPct val="100000"/>
              </a:lnSpc>
            </a:pPr>
            <a:r>
              <a:rPr b="1" lang="it-IT" sz="4000" spc="-1" strike="noStrike">
                <a:solidFill>
                  <a:srgbClr val="262626"/>
                </a:solidFill>
                <a:latin typeface="Times New Roman"/>
                <a:ea typeface="ＭＳ Ｐゴシック"/>
              </a:rPr>
              <a:t>Organizzazione funzionale al POF</a:t>
            </a:r>
            <a:endParaRPr b="0" lang="it-IT" sz="4000" spc="-1" strike="noStrike">
              <a:solidFill>
                <a:srgbClr val="000000"/>
              </a:solidFill>
              <a:latin typeface="Times New Roman"/>
            </a:endParaRPr>
          </a:p>
        </p:txBody>
      </p:sp>
      <p:sp>
        <p:nvSpPr>
          <p:cNvPr id="122" name="TextShape 2"/>
          <p:cNvSpPr txBox="1"/>
          <p:nvPr/>
        </p:nvSpPr>
        <p:spPr>
          <a:xfrm>
            <a:off x="6248520" y="6208920"/>
            <a:ext cx="2133360" cy="364680"/>
          </a:xfrm>
          <a:prstGeom prst="rect">
            <a:avLst/>
          </a:prstGeom>
          <a:noFill/>
          <a:ln w="0">
            <a:noFill/>
          </a:ln>
        </p:spPr>
        <p:txBody>
          <a:bodyPr anchor="ctr">
            <a:noAutofit/>
          </a:bodyPr>
          <a:p>
            <a:pPr algn="r">
              <a:lnSpc>
                <a:spcPct val="100000"/>
              </a:lnSpc>
            </a:pPr>
            <a:fld id="{7449FE49-3B32-4EA9-BD61-863FB0E09560}" type="datetime1">
              <a:rPr b="1" lang="it-IT" sz="1200" spc="-1" strike="noStrike">
                <a:solidFill>
                  <a:srgbClr val="898989"/>
                </a:solidFill>
                <a:latin typeface="Arial"/>
                <a:ea typeface="ＭＳ Ｐゴシック"/>
              </a:rPr>
              <a:t>27/08/2021</a:t>
            </a:fld>
            <a:endParaRPr b="0" lang="it-IT" sz="1200" spc="-1" strike="noStrike">
              <a:latin typeface="Times New Roman"/>
            </a:endParaRPr>
          </a:p>
        </p:txBody>
      </p:sp>
      <p:sp>
        <p:nvSpPr>
          <p:cNvPr id="123" name="CustomShape 3"/>
          <p:cNvSpPr/>
          <p:nvPr/>
        </p:nvSpPr>
        <p:spPr>
          <a:xfrm>
            <a:off x="684360" y="1429560"/>
            <a:ext cx="7919640" cy="445032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i="1" lang="it-IT" sz="2400" spc="-1" strike="noStrike">
                <a:solidFill>
                  <a:srgbClr val="000000"/>
                </a:solidFill>
                <a:latin typeface="Times New Roman"/>
              </a:rPr>
              <a:t>FUNZIONE STRUMENTALE </a:t>
            </a:r>
            <a:endParaRPr b="0" lang="it-IT" sz="2400" spc="-1" strike="noStrike">
              <a:latin typeface="Arial"/>
            </a:endParaRPr>
          </a:p>
          <a:p>
            <a:pPr algn="ctr">
              <a:lnSpc>
                <a:spcPct val="100000"/>
              </a:lnSpc>
            </a:pPr>
            <a:r>
              <a:rPr b="1" i="1" lang="it-IT" sz="2400" spc="-1" strike="noStrike">
                <a:solidFill>
                  <a:srgbClr val="000000"/>
                </a:solidFill>
                <a:latin typeface="Times New Roman"/>
              </a:rPr>
              <a:t>per l’AUTOANALISI di ISTITUTO</a:t>
            </a:r>
            <a:endParaRPr b="0" lang="it-IT" sz="2400" spc="-1" strike="noStrike">
              <a:latin typeface="Arial"/>
            </a:endParaRPr>
          </a:p>
          <a:p>
            <a:pPr algn="ctr">
              <a:lnSpc>
                <a:spcPct val="100000"/>
              </a:lnSpc>
            </a:pPr>
            <a:endParaRPr b="0" lang="it-IT" sz="2400" spc="-1" strike="noStrike">
              <a:latin typeface="Arial"/>
            </a:endParaRPr>
          </a:p>
          <a:p>
            <a:pPr algn="ctr">
              <a:lnSpc>
                <a:spcPct val="100000"/>
              </a:lnSpc>
            </a:pPr>
            <a:r>
              <a:rPr b="1" i="1" lang="it-IT" sz="1800" spc="-1" strike="noStrike">
                <a:solidFill>
                  <a:srgbClr val="3366ff"/>
                </a:solidFill>
                <a:latin typeface="Times New Roman"/>
              </a:rPr>
              <a:t>x</a:t>
            </a:r>
            <a:endParaRPr b="0" lang="it-IT" sz="1800" spc="-1" strike="noStrike">
              <a:latin typeface="Arial"/>
            </a:endParaRPr>
          </a:p>
          <a:p>
            <a:pPr>
              <a:lnSpc>
                <a:spcPct val="100000"/>
              </a:lnSpc>
            </a:pPr>
            <a:endParaRPr b="0" lang="it-IT" sz="1800" spc="-1" strike="noStrike">
              <a:latin typeface="Arial"/>
            </a:endParaRPr>
          </a:p>
          <a:p>
            <a:pPr marL="343080" indent="-342720">
              <a:lnSpc>
                <a:spcPct val="100000"/>
              </a:lnSpc>
              <a:buClr>
                <a:srgbClr val="000000"/>
              </a:buClr>
              <a:buFont typeface="Arial"/>
              <a:buChar char="•"/>
            </a:pPr>
            <a:r>
              <a:rPr b="0" lang="it-IT" sz="2000" spc="-1" strike="noStrike">
                <a:solidFill>
                  <a:srgbClr val="000000"/>
                </a:solidFill>
                <a:latin typeface="Times New Roman"/>
              </a:rPr>
              <a:t>Gestione delle azioni di supporto alla valutazione di sistema nella scuola:</a:t>
            </a:r>
            <a:endParaRPr b="0" lang="it-IT" sz="2000" spc="-1" strike="noStrike">
              <a:latin typeface="Arial"/>
            </a:endParaRPr>
          </a:p>
          <a:p>
            <a:pPr lvl="3" marL="1714680" indent="-342720">
              <a:lnSpc>
                <a:spcPct val="100000"/>
              </a:lnSpc>
              <a:buClr>
                <a:srgbClr val="000000"/>
              </a:buClr>
              <a:buFont typeface="Wingdings" charset="2"/>
              <a:buChar char=""/>
            </a:pPr>
            <a:r>
              <a:rPr b="0" lang="it-IT" sz="2000" spc="-1" strike="noStrike">
                <a:solidFill>
                  <a:srgbClr val="000000"/>
                </a:solidFill>
                <a:latin typeface="Times New Roman"/>
              </a:rPr>
              <a:t>Autoanalisi d’Istituto (RAV) </a:t>
            </a:r>
            <a:endParaRPr b="0" lang="it-IT" sz="2000" spc="-1" strike="noStrike">
              <a:latin typeface="Arial"/>
            </a:endParaRPr>
          </a:p>
          <a:p>
            <a:pPr lvl="3" marL="1714680" indent="-342720">
              <a:lnSpc>
                <a:spcPct val="100000"/>
              </a:lnSpc>
              <a:buClr>
                <a:srgbClr val="000000"/>
              </a:buClr>
              <a:buFont typeface="Wingdings" charset="2"/>
              <a:buChar char=""/>
            </a:pPr>
            <a:r>
              <a:rPr b="0" lang="it-IT" sz="2000" spc="-1" strike="noStrike">
                <a:solidFill>
                  <a:srgbClr val="000000"/>
                </a:solidFill>
                <a:latin typeface="Times New Roman"/>
              </a:rPr>
              <a:t>Monitoraggi </a:t>
            </a:r>
            <a:endParaRPr b="0" lang="it-IT" sz="2000" spc="-1" strike="noStrike">
              <a:latin typeface="Arial"/>
            </a:endParaRPr>
          </a:p>
          <a:p>
            <a:pPr lvl="3" marL="1714680" indent="-342720">
              <a:lnSpc>
                <a:spcPct val="100000"/>
              </a:lnSpc>
              <a:buClr>
                <a:srgbClr val="000000"/>
              </a:buClr>
              <a:buFont typeface="Wingdings" charset="2"/>
              <a:buChar char=""/>
            </a:pPr>
            <a:r>
              <a:rPr b="0" lang="it-IT" sz="2000" spc="-1" strike="noStrike">
                <a:solidFill>
                  <a:srgbClr val="000000"/>
                </a:solidFill>
                <a:latin typeface="Times New Roman"/>
              </a:rPr>
              <a:t>Azioni di miglioramento (stesura del PDM)</a:t>
            </a:r>
            <a:endParaRPr b="0" lang="it-IT" sz="2000" spc="-1" strike="noStrike">
              <a:latin typeface="Arial"/>
            </a:endParaRPr>
          </a:p>
          <a:p>
            <a:pPr lvl="3" marL="1714680" indent="-342720">
              <a:lnSpc>
                <a:spcPct val="100000"/>
              </a:lnSpc>
              <a:buClr>
                <a:srgbClr val="000000"/>
              </a:buClr>
              <a:buFont typeface="Wingdings" charset="2"/>
              <a:buChar char=""/>
            </a:pPr>
            <a:r>
              <a:rPr b="0" lang="it-IT" sz="2000" spc="-1" strike="noStrike">
                <a:solidFill>
                  <a:srgbClr val="000000"/>
                </a:solidFill>
                <a:latin typeface="Times New Roman"/>
              </a:rPr>
              <a:t>Predisposizione della rendicontazione sociale</a:t>
            </a:r>
            <a:endParaRPr b="0" lang="it-IT" sz="2000" spc="-1" strike="noStrike">
              <a:latin typeface="Arial"/>
            </a:endParaRPr>
          </a:p>
          <a:p>
            <a:pPr>
              <a:lnSpc>
                <a:spcPct val="100000"/>
              </a:lnSpc>
            </a:pPr>
            <a:endParaRPr b="0" lang="it-IT" sz="2000" spc="-1" strike="noStrike">
              <a:latin typeface="Arial"/>
            </a:endParaRPr>
          </a:p>
          <a:p>
            <a:pPr marL="343080" indent="-342720">
              <a:lnSpc>
                <a:spcPct val="100000"/>
              </a:lnSpc>
              <a:buClr>
                <a:srgbClr val="000000"/>
              </a:buClr>
              <a:buFont typeface="Arial"/>
              <a:buChar char="•"/>
            </a:pPr>
            <a:r>
              <a:rPr b="0" lang="it-IT" sz="2000" spc="-1" strike="noStrike">
                <a:solidFill>
                  <a:srgbClr val="000000"/>
                </a:solidFill>
                <a:latin typeface="Times New Roman"/>
              </a:rPr>
              <a:t>Coordinamento del NIV (Nucleo Interno di Valutazione)</a:t>
            </a:r>
            <a:endParaRPr b="0" lang="it-IT" sz="2000" spc="-1" strike="noStrike">
              <a:latin typeface="Arial"/>
            </a:endParaRPr>
          </a:p>
          <a:p>
            <a:pPr>
              <a:lnSpc>
                <a:spcPct val="100000"/>
              </a:lnSpc>
            </a:pPr>
            <a:endParaRPr b="0" lang="it-IT" sz="20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Shape 1"/>
          <p:cNvSpPr txBox="1"/>
          <p:nvPr/>
        </p:nvSpPr>
        <p:spPr>
          <a:xfrm>
            <a:off x="539640" y="422280"/>
            <a:ext cx="8229240" cy="755280"/>
          </a:xfrm>
          <a:prstGeom prst="rect">
            <a:avLst/>
          </a:prstGeom>
          <a:noFill/>
          <a:ln w="0">
            <a:noFill/>
          </a:ln>
        </p:spPr>
        <p:txBody>
          <a:bodyPr anchor="b">
            <a:normAutofit/>
          </a:bodyPr>
          <a:p>
            <a:pPr algn="ctr">
              <a:lnSpc>
                <a:spcPct val="100000"/>
              </a:lnSpc>
            </a:pPr>
            <a:r>
              <a:rPr b="1" lang="it-IT" sz="4000" spc="-1" strike="noStrike">
                <a:solidFill>
                  <a:srgbClr val="262626"/>
                </a:solidFill>
                <a:latin typeface="Times New Roman"/>
                <a:ea typeface="ＭＳ Ｐゴシック"/>
              </a:rPr>
              <a:t>Organizzazione funzionale al POF</a:t>
            </a:r>
            <a:endParaRPr b="0" lang="it-IT" sz="4000" spc="-1" strike="noStrike">
              <a:solidFill>
                <a:srgbClr val="000000"/>
              </a:solidFill>
              <a:latin typeface="Times New Roman"/>
            </a:endParaRPr>
          </a:p>
        </p:txBody>
      </p:sp>
      <p:sp>
        <p:nvSpPr>
          <p:cNvPr id="125" name="TextShape 2"/>
          <p:cNvSpPr txBox="1"/>
          <p:nvPr/>
        </p:nvSpPr>
        <p:spPr>
          <a:xfrm>
            <a:off x="6248520" y="6208920"/>
            <a:ext cx="2133360" cy="364680"/>
          </a:xfrm>
          <a:prstGeom prst="rect">
            <a:avLst/>
          </a:prstGeom>
          <a:noFill/>
          <a:ln w="0">
            <a:noFill/>
          </a:ln>
        </p:spPr>
        <p:txBody>
          <a:bodyPr anchor="ctr">
            <a:noAutofit/>
          </a:bodyPr>
          <a:p>
            <a:pPr algn="r">
              <a:lnSpc>
                <a:spcPct val="100000"/>
              </a:lnSpc>
            </a:pPr>
            <a:fld id="{1CD90B4F-FAD4-467A-A0ED-F68A2D5A46E8}" type="datetime1">
              <a:rPr b="1" lang="it-IT" sz="1200" spc="-1" strike="noStrike">
                <a:solidFill>
                  <a:srgbClr val="898989"/>
                </a:solidFill>
                <a:latin typeface="Arial"/>
                <a:ea typeface="ＭＳ Ｐゴシック"/>
              </a:rPr>
              <a:t>27/08/2021</a:t>
            </a:fld>
            <a:endParaRPr b="0" lang="it-IT" sz="1200" spc="-1" strike="noStrike">
              <a:latin typeface="Times New Roman"/>
            </a:endParaRPr>
          </a:p>
        </p:txBody>
      </p:sp>
      <p:sp>
        <p:nvSpPr>
          <p:cNvPr id="126" name="CustomShape 3"/>
          <p:cNvSpPr/>
          <p:nvPr/>
        </p:nvSpPr>
        <p:spPr>
          <a:xfrm>
            <a:off x="684360" y="1669320"/>
            <a:ext cx="7919640" cy="445032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i="1" lang="it-IT" sz="2400" spc="-1" strike="noStrike">
                <a:solidFill>
                  <a:srgbClr val="000000"/>
                </a:solidFill>
                <a:latin typeface="Times New Roman"/>
              </a:rPr>
              <a:t>FUNZIONE STRUMENTALE per i</a:t>
            </a:r>
            <a:endParaRPr b="0" lang="it-IT" sz="2400" spc="-1" strike="noStrike">
              <a:latin typeface="Arial"/>
            </a:endParaRPr>
          </a:p>
          <a:p>
            <a:pPr algn="ctr">
              <a:lnSpc>
                <a:spcPct val="100000"/>
              </a:lnSpc>
            </a:pPr>
            <a:r>
              <a:rPr b="1" i="1" lang="it-IT" sz="2400" spc="-1" strike="noStrike">
                <a:solidFill>
                  <a:srgbClr val="000000"/>
                </a:solidFill>
                <a:latin typeface="Times New Roman"/>
              </a:rPr>
              <a:t>RAPPORTI con gli STUDENTI e le ASSOCIAZIONI</a:t>
            </a:r>
            <a:endParaRPr b="0" lang="it-IT" sz="2400" spc="-1" strike="noStrike">
              <a:latin typeface="Arial"/>
            </a:endParaRPr>
          </a:p>
          <a:p>
            <a:pPr algn="ctr">
              <a:lnSpc>
                <a:spcPct val="100000"/>
              </a:lnSpc>
            </a:pPr>
            <a:endParaRPr b="0" lang="it-IT" sz="2400" spc="-1" strike="noStrike">
              <a:latin typeface="Arial"/>
            </a:endParaRPr>
          </a:p>
          <a:p>
            <a:pPr algn="ctr">
              <a:lnSpc>
                <a:spcPct val="100000"/>
              </a:lnSpc>
            </a:pPr>
            <a:r>
              <a:rPr b="1" i="1" lang="it-IT" sz="1800" spc="-1" strike="noStrike">
                <a:solidFill>
                  <a:srgbClr val="3366ff"/>
                </a:solidFill>
                <a:latin typeface="Times New Roman"/>
              </a:rPr>
              <a:t>x</a:t>
            </a:r>
            <a:endParaRPr b="0" lang="it-IT" sz="1800" spc="-1" strike="noStrike">
              <a:latin typeface="Arial"/>
            </a:endParaRPr>
          </a:p>
          <a:p>
            <a:pPr>
              <a:lnSpc>
                <a:spcPct val="100000"/>
              </a:lnSpc>
            </a:pPr>
            <a:endParaRPr b="0" lang="it-IT" sz="1800" spc="-1" strike="noStrike">
              <a:latin typeface="Arial"/>
            </a:endParaRPr>
          </a:p>
          <a:p>
            <a:pPr marL="457200" indent="-456840">
              <a:lnSpc>
                <a:spcPct val="100000"/>
              </a:lnSpc>
              <a:buClr>
                <a:srgbClr val="000000"/>
              </a:buClr>
              <a:buFont typeface="Impact"/>
              <a:buAutoNum type="arabicPeriod"/>
            </a:pPr>
            <a:r>
              <a:rPr b="0" lang="it-IT" sz="2000" spc="-1" strike="noStrike">
                <a:solidFill>
                  <a:srgbClr val="000000"/>
                </a:solidFill>
                <a:latin typeface="Times New Roman"/>
              </a:rPr>
              <a:t>Coordinamento delle iniziative per i Rappresentanti d’Istituto e di Classe (assemblee studenti)</a:t>
            </a:r>
            <a:endParaRPr b="0" lang="it-IT" sz="2000" spc="-1" strike="noStrike">
              <a:latin typeface="Arial"/>
            </a:endParaRPr>
          </a:p>
          <a:p>
            <a:pPr marL="457200" indent="-456840">
              <a:lnSpc>
                <a:spcPct val="100000"/>
              </a:lnSpc>
              <a:buClr>
                <a:srgbClr val="000000"/>
              </a:buClr>
              <a:buFont typeface="Impact"/>
              <a:buAutoNum type="arabicPeriod"/>
            </a:pPr>
            <a:r>
              <a:rPr b="0" lang="it-IT" sz="2000" spc="-1" strike="noStrike">
                <a:solidFill>
                  <a:srgbClr val="000000"/>
                </a:solidFill>
                <a:latin typeface="Times New Roman"/>
              </a:rPr>
              <a:t>Coordinamento delle iniziative per il benessere a scuola e l’educazione alla salute</a:t>
            </a:r>
            <a:endParaRPr b="0" lang="it-IT" sz="2000" spc="-1" strike="noStrike">
              <a:latin typeface="Arial"/>
            </a:endParaRPr>
          </a:p>
          <a:p>
            <a:pPr marL="457200" indent="-456840">
              <a:lnSpc>
                <a:spcPct val="100000"/>
              </a:lnSpc>
              <a:buClr>
                <a:srgbClr val="000000"/>
              </a:buClr>
              <a:buFont typeface="Impact"/>
              <a:buAutoNum type="arabicPeriod"/>
            </a:pPr>
            <a:r>
              <a:rPr b="0" lang="it-IT" sz="2000" spc="-1" strike="noStrike">
                <a:solidFill>
                  <a:srgbClr val="000000"/>
                </a:solidFill>
                <a:latin typeface="Times New Roman"/>
              </a:rPr>
              <a:t>Coordinamento delle iniziative extracurricolari per l’arricchimento dell’offerta formativa</a:t>
            </a:r>
            <a:endParaRPr b="0" lang="it-IT" sz="2000" spc="-1" strike="noStrike">
              <a:latin typeface="Arial"/>
            </a:endParaRPr>
          </a:p>
          <a:p>
            <a:pPr marL="457200" indent="-456840">
              <a:lnSpc>
                <a:spcPct val="100000"/>
              </a:lnSpc>
              <a:buClr>
                <a:srgbClr val="000000"/>
              </a:buClr>
              <a:buFont typeface="Impact"/>
              <a:buAutoNum type="arabicPeriod"/>
            </a:pPr>
            <a:r>
              <a:rPr b="0" lang="it-IT" sz="2000" spc="-1" strike="noStrike">
                <a:solidFill>
                  <a:srgbClr val="000000"/>
                </a:solidFill>
                <a:latin typeface="Times New Roman"/>
              </a:rPr>
              <a:t>Cura dei rapporti con le Associazioni e le Strutture di accoglienza degli studenti stranieri neo-immigrati</a:t>
            </a:r>
            <a:endParaRPr b="0" lang="it-IT" sz="2000" spc="-1" strike="noStrike">
              <a:latin typeface="Arial"/>
            </a:endParaRPr>
          </a:p>
          <a:p>
            <a:pPr>
              <a:lnSpc>
                <a:spcPct val="100000"/>
              </a:lnSpc>
            </a:pPr>
            <a:endParaRPr b="0" lang="it-IT" sz="20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TextShape 1"/>
          <p:cNvSpPr txBox="1"/>
          <p:nvPr/>
        </p:nvSpPr>
        <p:spPr>
          <a:xfrm>
            <a:off x="539640" y="422280"/>
            <a:ext cx="8229240" cy="755280"/>
          </a:xfrm>
          <a:prstGeom prst="rect">
            <a:avLst/>
          </a:prstGeom>
          <a:noFill/>
          <a:ln w="0">
            <a:noFill/>
          </a:ln>
        </p:spPr>
        <p:txBody>
          <a:bodyPr anchor="b">
            <a:normAutofit/>
          </a:bodyPr>
          <a:p>
            <a:pPr algn="ctr">
              <a:lnSpc>
                <a:spcPct val="100000"/>
              </a:lnSpc>
            </a:pPr>
            <a:r>
              <a:rPr b="1" lang="it-IT" sz="4000" spc="-1" strike="noStrike">
                <a:solidFill>
                  <a:srgbClr val="262626"/>
                </a:solidFill>
                <a:latin typeface="Times New Roman"/>
                <a:ea typeface="ＭＳ Ｐゴシック"/>
              </a:rPr>
              <a:t>Organizzazione funzionale al POF</a:t>
            </a:r>
            <a:endParaRPr b="0" lang="it-IT" sz="4000" spc="-1" strike="noStrike">
              <a:solidFill>
                <a:srgbClr val="000000"/>
              </a:solidFill>
              <a:latin typeface="Times New Roman"/>
            </a:endParaRPr>
          </a:p>
        </p:txBody>
      </p:sp>
      <p:sp>
        <p:nvSpPr>
          <p:cNvPr id="128" name="TextShape 2"/>
          <p:cNvSpPr txBox="1"/>
          <p:nvPr/>
        </p:nvSpPr>
        <p:spPr>
          <a:xfrm>
            <a:off x="6248520" y="6208920"/>
            <a:ext cx="2133360" cy="364680"/>
          </a:xfrm>
          <a:prstGeom prst="rect">
            <a:avLst/>
          </a:prstGeom>
          <a:noFill/>
          <a:ln w="0">
            <a:noFill/>
          </a:ln>
        </p:spPr>
        <p:txBody>
          <a:bodyPr anchor="ctr">
            <a:noAutofit/>
          </a:bodyPr>
          <a:p>
            <a:pPr algn="r">
              <a:lnSpc>
                <a:spcPct val="100000"/>
              </a:lnSpc>
            </a:pPr>
            <a:fld id="{6B0DA11A-3CAC-4C88-8D71-CCE448413EF1}" type="datetime1">
              <a:rPr b="1" lang="it-IT" sz="1200" spc="-1" strike="noStrike">
                <a:solidFill>
                  <a:srgbClr val="898989"/>
                </a:solidFill>
                <a:latin typeface="Arial"/>
                <a:ea typeface="ＭＳ Ｐゴシック"/>
              </a:rPr>
              <a:t>27/08/2021</a:t>
            </a:fld>
            <a:endParaRPr b="0" lang="it-IT" sz="1200" spc="-1" strike="noStrike">
              <a:latin typeface="Times New Roman"/>
            </a:endParaRPr>
          </a:p>
        </p:txBody>
      </p:sp>
      <p:sp>
        <p:nvSpPr>
          <p:cNvPr id="129" name="CustomShape 3"/>
          <p:cNvSpPr/>
          <p:nvPr/>
        </p:nvSpPr>
        <p:spPr>
          <a:xfrm>
            <a:off x="684360" y="1669320"/>
            <a:ext cx="7919640" cy="383976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i="1" lang="it-IT" sz="2400" spc="-1" strike="noStrike">
                <a:solidFill>
                  <a:srgbClr val="000000"/>
                </a:solidFill>
                <a:latin typeface="Times New Roman"/>
              </a:rPr>
              <a:t>FUNZIONE STRUMENTALE </a:t>
            </a:r>
            <a:endParaRPr b="0" lang="it-IT" sz="2400" spc="-1" strike="noStrike">
              <a:latin typeface="Arial"/>
            </a:endParaRPr>
          </a:p>
          <a:p>
            <a:pPr algn="ctr">
              <a:lnSpc>
                <a:spcPct val="100000"/>
              </a:lnSpc>
            </a:pPr>
            <a:r>
              <a:rPr b="1" i="1" lang="it-IT" sz="2400" spc="-1" strike="noStrike">
                <a:solidFill>
                  <a:srgbClr val="000000"/>
                </a:solidFill>
                <a:latin typeface="Times New Roman"/>
              </a:rPr>
              <a:t>per la realizzazione del PNSD</a:t>
            </a:r>
            <a:endParaRPr b="0" lang="it-IT" sz="2400" spc="-1" strike="noStrike">
              <a:latin typeface="Arial"/>
            </a:endParaRPr>
          </a:p>
          <a:p>
            <a:pPr algn="ctr">
              <a:lnSpc>
                <a:spcPct val="100000"/>
              </a:lnSpc>
            </a:pPr>
            <a:endParaRPr b="0" lang="it-IT" sz="2400" spc="-1" strike="noStrike">
              <a:latin typeface="Arial"/>
            </a:endParaRPr>
          </a:p>
          <a:p>
            <a:pPr algn="ctr">
              <a:lnSpc>
                <a:spcPct val="100000"/>
              </a:lnSpc>
            </a:pPr>
            <a:r>
              <a:rPr b="1" i="1" lang="it-IT" sz="1800" spc="-1" strike="noStrike">
                <a:solidFill>
                  <a:srgbClr val="3366ff"/>
                </a:solidFill>
                <a:latin typeface="Times New Roman"/>
              </a:rPr>
              <a:t>x</a:t>
            </a:r>
            <a:endParaRPr b="0" lang="it-IT" sz="1800" spc="-1" strike="noStrike">
              <a:latin typeface="Arial"/>
            </a:endParaRPr>
          </a:p>
          <a:p>
            <a:pPr algn="ctr">
              <a:lnSpc>
                <a:spcPct val="100000"/>
              </a:lnSpc>
            </a:pPr>
            <a:r>
              <a:rPr b="1" i="1" lang="it-IT" sz="1600" spc="-1" strike="noStrike">
                <a:solidFill>
                  <a:srgbClr val="000000"/>
                </a:solidFill>
                <a:latin typeface="Times New Roman"/>
              </a:rPr>
              <a:t> </a:t>
            </a:r>
            <a:endParaRPr b="0" lang="it-IT" sz="1600" spc="-1" strike="noStrike">
              <a:latin typeface="Arial"/>
            </a:endParaRPr>
          </a:p>
          <a:p>
            <a:pPr marL="457200" indent="-456840">
              <a:lnSpc>
                <a:spcPct val="100000"/>
              </a:lnSpc>
              <a:buClr>
                <a:srgbClr val="000000"/>
              </a:buClr>
              <a:buFont typeface="Impact"/>
              <a:buAutoNum type="arabicPeriod"/>
            </a:pPr>
            <a:r>
              <a:rPr b="0" lang="it-IT" sz="2000" spc="-1" strike="noStrike">
                <a:solidFill>
                  <a:srgbClr val="000000"/>
                </a:solidFill>
                <a:latin typeface="Times New Roman"/>
              </a:rPr>
              <a:t>Gestione e cura del Sito Web dell’Istituto</a:t>
            </a:r>
            <a:endParaRPr b="0" lang="it-IT" sz="2000" spc="-1" strike="noStrike">
              <a:latin typeface="Arial"/>
            </a:endParaRPr>
          </a:p>
          <a:p>
            <a:pPr marL="457200" indent="-456840">
              <a:lnSpc>
                <a:spcPct val="100000"/>
              </a:lnSpc>
              <a:buClr>
                <a:srgbClr val="000000"/>
              </a:buClr>
              <a:buFont typeface="Impact"/>
              <a:buAutoNum type="arabicPeriod"/>
            </a:pPr>
            <a:r>
              <a:rPr b="0" lang="it-IT" sz="2000" spc="-1" strike="noStrike">
                <a:solidFill>
                  <a:srgbClr val="000000"/>
                </a:solidFill>
                <a:latin typeface="Times New Roman"/>
              </a:rPr>
              <a:t>Promozione e coordinamento delle azioni di miglioramento delle dotazioni digitali</a:t>
            </a:r>
            <a:endParaRPr b="0" lang="it-IT" sz="2000" spc="-1" strike="noStrike">
              <a:latin typeface="Arial"/>
            </a:endParaRPr>
          </a:p>
          <a:p>
            <a:pPr marL="457200" indent="-456840">
              <a:lnSpc>
                <a:spcPct val="100000"/>
              </a:lnSpc>
              <a:buClr>
                <a:srgbClr val="000000"/>
              </a:buClr>
              <a:buFont typeface="Impact"/>
              <a:buAutoNum type="arabicPeriod"/>
            </a:pPr>
            <a:r>
              <a:rPr b="0" lang="it-IT" sz="2000" spc="-1" strike="noStrike">
                <a:solidFill>
                  <a:srgbClr val="000000"/>
                </a:solidFill>
                <a:latin typeface="Times New Roman"/>
              </a:rPr>
              <a:t>Coordinamento degli interventi tecnici</a:t>
            </a:r>
            <a:endParaRPr b="0" lang="it-IT" sz="2000" spc="-1" strike="noStrike">
              <a:latin typeface="Arial"/>
            </a:endParaRPr>
          </a:p>
          <a:p>
            <a:pPr marL="457200" indent="-456840">
              <a:lnSpc>
                <a:spcPct val="100000"/>
              </a:lnSpc>
              <a:buClr>
                <a:srgbClr val="000000"/>
              </a:buClr>
              <a:buFont typeface="Impact"/>
              <a:buAutoNum type="arabicPeriod"/>
            </a:pPr>
            <a:r>
              <a:rPr b="0" lang="it-IT" sz="2000" spc="-1" strike="noStrike">
                <a:solidFill>
                  <a:srgbClr val="000000"/>
                </a:solidFill>
                <a:latin typeface="Times New Roman"/>
              </a:rPr>
              <a:t>Supporto alle azioni di formazione del personale, anche in collaborazione con l’Animatore Digitale</a:t>
            </a:r>
            <a:endParaRPr b="0" lang="it-IT" sz="2000" spc="-1" strike="noStrike">
              <a:latin typeface="Arial"/>
            </a:endParaRPr>
          </a:p>
          <a:p>
            <a:pPr>
              <a:lnSpc>
                <a:spcPct val="100000"/>
              </a:lnSpc>
            </a:pPr>
            <a:endParaRPr b="0" lang="it-IT" sz="20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TextShape 1"/>
          <p:cNvSpPr txBox="1"/>
          <p:nvPr/>
        </p:nvSpPr>
        <p:spPr>
          <a:xfrm>
            <a:off x="539640" y="422280"/>
            <a:ext cx="8229240" cy="755280"/>
          </a:xfrm>
          <a:prstGeom prst="rect">
            <a:avLst/>
          </a:prstGeom>
          <a:noFill/>
          <a:ln w="0">
            <a:noFill/>
          </a:ln>
        </p:spPr>
        <p:txBody>
          <a:bodyPr anchor="b">
            <a:normAutofit/>
          </a:bodyPr>
          <a:p>
            <a:pPr algn="ctr">
              <a:lnSpc>
                <a:spcPct val="100000"/>
              </a:lnSpc>
            </a:pPr>
            <a:r>
              <a:rPr b="1" lang="it-IT" sz="4000" spc="-1" strike="noStrike">
                <a:solidFill>
                  <a:srgbClr val="262626"/>
                </a:solidFill>
                <a:latin typeface="Times New Roman"/>
                <a:ea typeface="ＭＳ Ｐゴシック"/>
              </a:rPr>
              <a:t>Organizzazione funzionale al POF</a:t>
            </a:r>
            <a:endParaRPr b="0" lang="it-IT" sz="4000" spc="-1" strike="noStrike">
              <a:solidFill>
                <a:srgbClr val="000000"/>
              </a:solidFill>
              <a:latin typeface="Times New Roman"/>
            </a:endParaRPr>
          </a:p>
        </p:txBody>
      </p:sp>
      <p:sp>
        <p:nvSpPr>
          <p:cNvPr id="131" name="TextShape 2"/>
          <p:cNvSpPr txBox="1"/>
          <p:nvPr/>
        </p:nvSpPr>
        <p:spPr>
          <a:xfrm>
            <a:off x="6248520" y="6208920"/>
            <a:ext cx="2133360" cy="364680"/>
          </a:xfrm>
          <a:prstGeom prst="rect">
            <a:avLst/>
          </a:prstGeom>
          <a:noFill/>
          <a:ln w="0">
            <a:noFill/>
          </a:ln>
        </p:spPr>
        <p:txBody>
          <a:bodyPr anchor="ctr">
            <a:noAutofit/>
          </a:bodyPr>
          <a:p>
            <a:pPr algn="r">
              <a:lnSpc>
                <a:spcPct val="100000"/>
              </a:lnSpc>
            </a:pPr>
            <a:fld id="{B8D427FC-1113-41AE-8F32-B713E48283FE}" type="datetime1">
              <a:rPr b="1" lang="it-IT" sz="1200" spc="-1" strike="noStrike">
                <a:solidFill>
                  <a:srgbClr val="898989"/>
                </a:solidFill>
                <a:latin typeface="Arial"/>
                <a:ea typeface="ＭＳ Ｐゴシック"/>
              </a:rPr>
              <a:t>27/08/2021</a:t>
            </a:fld>
            <a:endParaRPr b="0" lang="it-IT" sz="1200" spc="-1" strike="noStrike">
              <a:latin typeface="Times New Roman"/>
            </a:endParaRPr>
          </a:p>
        </p:txBody>
      </p:sp>
      <p:sp>
        <p:nvSpPr>
          <p:cNvPr id="132" name="CustomShape 3"/>
          <p:cNvSpPr/>
          <p:nvPr/>
        </p:nvSpPr>
        <p:spPr>
          <a:xfrm>
            <a:off x="684360" y="1365120"/>
            <a:ext cx="7919640" cy="502776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i="1" lang="it-IT" sz="2400" spc="-1" strike="noStrike">
                <a:solidFill>
                  <a:srgbClr val="000000"/>
                </a:solidFill>
                <a:latin typeface="Times New Roman"/>
              </a:rPr>
              <a:t>ALTRI INCARICHI</a:t>
            </a:r>
            <a:r>
              <a:rPr b="1" i="1" lang="it-IT" sz="1600" spc="-1" strike="noStrike">
                <a:solidFill>
                  <a:srgbClr val="000000"/>
                </a:solidFill>
                <a:latin typeface="Times New Roman"/>
              </a:rPr>
              <a:t> </a:t>
            </a:r>
            <a:endParaRPr b="0" lang="it-IT" sz="1600" spc="-1" strike="noStrike">
              <a:latin typeface="Arial"/>
            </a:endParaRPr>
          </a:p>
          <a:p>
            <a:pPr>
              <a:lnSpc>
                <a:spcPct val="100000"/>
              </a:lnSpc>
            </a:pPr>
            <a:endParaRPr b="0" lang="it-IT" sz="1600" spc="-1" strike="noStrike">
              <a:latin typeface="Arial"/>
            </a:endParaRPr>
          </a:p>
          <a:p>
            <a:pPr marL="343080" indent="-342720">
              <a:lnSpc>
                <a:spcPct val="100000"/>
              </a:lnSpc>
              <a:buClr>
                <a:srgbClr val="000000"/>
              </a:buClr>
              <a:buFont typeface="Arial"/>
              <a:buChar char="•"/>
            </a:pPr>
            <a:r>
              <a:rPr b="1" lang="it-IT" sz="1800" spc="-1" strike="noStrike">
                <a:solidFill>
                  <a:srgbClr val="000000"/>
                </a:solidFill>
                <a:latin typeface="Times New Roman"/>
              </a:rPr>
              <a:t>COORDINATORI PROGETTUALITA’ EUROPEA:</a:t>
            </a:r>
            <a:r>
              <a:rPr b="1" lang="it-IT" sz="1800" spc="-1" strike="noStrike">
                <a:solidFill>
                  <a:srgbClr val="ff0000"/>
                </a:solidFill>
                <a:latin typeface="Times New Roman"/>
              </a:rPr>
              <a:t> </a:t>
            </a:r>
            <a:r>
              <a:rPr b="1" i="1" lang="it-IT" sz="1800" spc="-1" strike="noStrike">
                <a:solidFill>
                  <a:srgbClr val="3366ff"/>
                </a:solidFill>
                <a:latin typeface="Times New Roman"/>
              </a:rPr>
              <a:t>x</a:t>
            </a:r>
            <a:endParaRPr b="0" lang="it-IT" sz="1800" spc="-1" strike="noStrike">
              <a:latin typeface="Arial"/>
            </a:endParaRPr>
          </a:p>
          <a:p>
            <a:pPr>
              <a:lnSpc>
                <a:spcPct val="100000"/>
              </a:lnSpc>
            </a:pPr>
            <a:endParaRPr b="0" lang="it-IT" sz="1800" spc="-1" strike="noStrike">
              <a:latin typeface="Arial"/>
            </a:endParaRPr>
          </a:p>
          <a:p>
            <a:pPr marL="343080" indent="-342720">
              <a:lnSpc>
                <a:spcPct val="100000"/>
              </a:lnSpc>
              <a:buClr>
                <a:srgbClr val="000000"/>
              </a:buClr>
              <a:buFont typeface="Arial"/>
              <a:buChar char="•"/>
            </a:pPr>
            <a:r>
              <a:rPr b="1" lang="it-IT" sz="1800" spc="-1" strike="noStrike">
                <a:solidFill>
                  <a:srgbClr val="000000"/>
                </a:solidFill>
                <a:latin typeface="Times New Roman"/>
              </a:rPr>
              <a:t>COORDINATORI TIROCINI: </a:t>
            </a:r>
            <a:r>
              <a:rPr b="1" i="1" lang="it-IT" sz="1800" spc="-1" strike="noStrike">
                <a:solidFill>
                  <a:srgbClr val="3366ff"/>
                </a:solidFill>
                <a:latin typeface="Times New Roman"/>
              </a:rPr>
              <a:t>x</a:t>
            </a:r>
            <a:endParaRPr b="0" lang="it-IT" sz="1800" spc="-1" strike="noStrike">
              <a:latin typeface="Arial"/>
            </a:endParaRPr>
          </a:p>
          <a:p>
            <a:pPr>
              <a:lnSpc>
                <a:spcPct val="100000"/>
              </a:lnSpc>
            </a:pPr>
            <a:endParaRPr b="0" lang="it-IT" sz="1800" spc="-1" strike="noStrike">
              <a:latin typeface="Arial"/>
            </a:endParaRPr>
          </a:p>
          <a:p>
            <a:pPr marL="343080" indent="-342720">
              <a:lnSpc>
                <a:spcPct val="100000"/>
              </a:lnSpc>
              <a:buClr>
                <a:srgbClr val="000000"/>
              </a:buClr>
              <a:buFont typeface="Arial"/>
              <a:buChar char="•"/>
            </a:pPr>
            <a:r>
              <a:rPr b="1" lang="it-IT" sz="1800" spc="-1" strike="noStrike">
                <a:solidFill>
                  <a:srgbClr val="000000"/>
                </a:solidFill>
                <a:latin typeface="Times New Roman"/>
              </a:rPr>
              <a:t>ANIMATORE DIGITALE: </a:t>
            </a:r>
            <a:r>
              <a:rPr b="1" i="1" lang="it-IT" sz="1800" spc="-1" strike="noStrike">
                <a:solidFill>
                  <a:srgbClr val="3366ff"/>
                </a:solidFill>
                <a:latin typeface="Times New Roman"/>
              </a:rPr>
              <a:t>x</a:t>
            </a:r>
            <a:endParaRPr b="0" lang="it-IT" sz="1800" spc="-1" strike="noStrike">
              <a:latin typeface="Arial"/>
            </a:endParaRPr>
          </a:p>
          <a:p>
            <a:pPr>
              <a:lnSpc>
                <a:spcPct val="100000"/>
              </a:lnSpc>
            </a:pPr>
            <a:endParaRPr b="0" lang="it-IT" sz="1800" spc="-1" strike="noStrike">
              <a:latin typeface="Arial"/>
            </a:endParaRPr>
          </a:p>
          <a:p>
            <a:pPr marL="343080" indent="-342720">
              <a:lnSpc>
                <a:spcPct val="100000"/>
              </a:lnSpc>
              <a:buClr>
                <a:srgbClr val="000000"/>
              </a:buClr>
              <a:buFont typeface="Arial"/>
              <a:buChar char="•"/>
            </a:pPr>
            <a:r>
              <a:rPr b="1" lang="it-IT" sz="1800" spc="-1" strike="noStrike">
                <a:solidFill>
                  <a:srgbClr val="000000"/>
                </a:solidFill>
                <a:latin typeface="Times New Roman"/>
              </a:rPr>
              <a:t>COMMISSIONE POF: </a:t>
            </a:r>
            <a:r>
              <a:rPr b="1" i="1" lang="it-IT" sz="1800" spc="-1" strike="noStrike">
                <a:solidFill>
                  <a:srgbClr val="3366ff"/>
                </a:solidFill>
                <a:latin typeface="Times New Roman"/>
              </a:rPr>
              <a:t>x</a:t>
            </a:r>
            <a:endParaRPr b="0" lang="it-IT" sz="1800" spc="-1" strike="noStrike">
              <a:latin typeface="Arial"/>
            </a:endParaRPr>
          </a:p>
          <a:p>
            <a:pPr>
              <a:lnSpc>
                <a:spcPct val="100000"/>
              </a:lnSpc>
            </a:pPr>
            <a:endParaRPr b="0" lang="it-IT" sz="1800" spc="-1" strike="noStrike">
              <a:latin typeface="Arial"/>
            </a:endParaRPr>
          </a:p>
          <a:p>
            <a:pPr marL="343080" indent="-342720">
              <a:lnSpc>
                <a:spcPct val="100000"/>
              </a:lnSpc>
              <a:buClr>
                <a:srgbClr val="000000"/>
              </a:buClr>
              <a:buFont typeface="Arial"/>
              <a:buChar char="•"/>
            </a:pPr>
            <a:r>
              <a:rPr b="1" lang="it-IT" sz="1800" spc="-1" strike="noStrike">
                <a:solidFill>
                  <a:srgbClr val="000000"/>
                </a:solidFill>
                <a:latin typeface="Times New Roman"/>
              </a:rPr>
              <a:t>COMMISSIONE ORIENTAMENTO:</a:t>
            </a:r>
            <a:r>
              <a:rPr b="1" i="1" lang="it-IT" sz="1800" spc="-1" strike="noStrike">
                <a:solidFill>
                  <a:srgbClr val="3366ff"/>
                </a:solidFill>
                <a:latin typeface="Times New Roman"/>
              </a:rPr>
              <a:t> x</a:t>
            </a:r>
            <a:endParaRPr b="0" lang="it-IT" sz="1800" spc="-1" strike="noStrike">
              <a:latin typeface="Arial"/>
            </a:endParaRPr>
          </a:p>
          <a:p>
            <a:pPr>
              <a:lnSpc>
                <a:spcPct val="100000"/>
              </a:lnSpc>
            </a:pPr>
            <a:endParaRPr b="0" lang="it-IT" sz="1800" spc="-1" strike="noStrike">
              <a:latin typeface="Arial"/>
            </a:endParaRPr>
          </a:p>
          <a:p>
            <a:pPr marL="343080" indent="-342720">
              <a:lnSpc>
                <a:spcPct val="100000"/>
              </a:lnSpc>
              <a:buClr>
                <a:srgbClr val="000000"/>
              </a:buClr>
              <a:buFont typeface="Arial"/>
              <a:buChar char="•"/>
            </a:pPr>
            <a:r>
              <a:rPr b="1" lang="it-IT" sz="1800" spc="-1" strike="noStrike">
                <a:solidFill>
                  <a:srgbClr val="000000"/>
                </a:solidFill>
                <a:latin typeface="Times New Roman"/>
              </a:rPr>
              <a:t>COMMISSIONE TEST: </a:t>
            </a:r>
            <a:r>
              <a:rPr b="1" i="1" lang="it-IT" sz="1800" spc="-1" strike="noStrike">
                <a:solidFill>
                  <a:srgbClr val="3366ff"/>
                </a:solidFill>
                <a:latin typeface="Times New Roman"/>
              </a:rPr>
              <a:t>x</a:t>
            </a:r>
            <a:endParaRPr b="0" lang="it-IT" sz="1800" spc="-1" strike="noStrike">
              <a:latin typeface="Arial"/>
            </a:endParaRPr>
          </a:p>
          <a:p>
            <a:pPr>
              <a:lnSpc>
                <a:spcPct val="100000"/>
              </a:lnSpc>
            </a:pPr>
            <a:endParaRPr b="0" lang="it-IT" sz="1800" spc="-1" strike="noStrike">
              <a:latin typeface="Arial"/>
            </a:endParaRPr>
          </a:p>
          <a:p>
            <a:pPr marL="343080" indent="-342720">
              <a:lnSpc>
                <a:spcPct val="100000"/>
              </a:lnSpc>
              <a:buClr>
                <a:srgbClr val="000000"/>
              </a:buClr>
              <a:buFont typeface="Arial"/>
              <a:buChar char="•"/>
            </a:pPr>
            <a:r>
              <a:rPr b="1" lang="it-IT" sz="1800" spc="-1" strike="noStrike">
                <a:solidFill>
                  <a:srgbClr val="000000"/>
                </a:solidFill>
                <a:latin typeface="Times New Roman"/>
              </a:rPr>
              <a:t>NUCLEO INTERNO DI VALUTAZIONE: </a:t>
            </a:r>
            <a:r>
              <a:rPr b="1" i="1" lang="it-IT" sz="1800" spc="-1" strike="noStrike">
                <a:solidFill>
                  <a:srgbClr val="3366ff"/>
                </a:solidFill>
                <a:latin typeface="Times New Roman"/>
              </a:rPr>
              <a:t>i collaboratori del DS, i coordinatori di sede</a:t>
            </a: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TextShape 1"/>
          <p:cNvSpPr txBox="1"/>
          <p:nvPr/>
        </p:nvSpPr>
        <p:spPr>
          <a:xfrm>
            <a:off x="539640" y="422280"/>
            <a:ext cx="8229240" cy="755280"/>
          </a:xfrm>
          <a:prstGeom prst="rect">
            <a:avLst/>
          </a:prstGeom>
          <a:noFill/>
          <a:ln w="0">
            <a:noFill/>
          </a:ln>
        </p:spPr>
        <p:txBody>
          <a:bodyPr anchor="b">
            <a:normAutofit/>
          </a:bodyPr>
          <a:p>
            <a:pPr algn="ctr">
              <a:lnSpc>
                <a:spcPct val="100000"/>
              </a:lnSpc>
            </a:pPr>
            <a:r>
              <a:rPr b="1" lang="it-IT" sz="4000" spc="-1" strike="noStrike">
                <a:solidFill>
                  <a:srgbClr val="262626"/>
                </a:solidFill>
                <a:latin typeface="Times New Roman"/>
                <a:ea typeface="ＭＳ Ｐゴシック"/>
              </a:rPr>
              <a:t>Organizzazione funzionale al POF</a:t>
            </a:r>
            <a:endParaRPr b="0" lang="it-IT" sz="4000" spc="-1" strike="noStrike">
              <a:solidFill>
                <a:srgbClr val="000000"/>
              </a:solidFill>
              <a:latin typeface="Times New Roman"/>
            </a:endParaRPr>
          </a:p>
        </p:txBody>
      </p:sp>
      <p:sp>
        <p:nvSpPr>
          <p:cNvPr id="134" name="TextShape 2"/>
          <p:cNvSpPr txBox="1"/>
          <p:nvPr/>
        </p:nvSpPr>
        <p:spPr>
          <a:xfrm>
            <a:off x="6248520" y="6208920"/>
            <a:ext cx="2133360" cy="364680"/>
          </a:xfrm>
          <a:prstGeom prst="rect">
            <a:avLst/>
          </a:prstGeom>
          <a:noFill/>
          <a:ln w="0">
            <a:noFill/>
          </a:ln>
        </p:spPr>
        <p:txBody>
          <a:bodyPr anchor="ctr">
            <a:noAutofit/>
          </a:bodyPr>
          <a:p>
            <a:pPr algn="r">
              <a:lnSpc>
                <a:spcPct val="100000"/>
              </a:lnSpc>
            </a:pPr>
            <a:fld id="{D8C63C4A-D216-4C2C-B809-4F0870F6D0F9}" type="datetime1">
              <a:rPr b="1" lang="it-IT" sz="1200" spc="-1" strike="noStrike">
                <a:solidFill>
                  <a:srgbClr val="898989"/>
                </a:solidFill>
                <a:latin typeface="Arial"/>
                <a:ea typeface="ＭＳ Ｐゴシック"/>
              </a:rPr>
              <a:t>27/08/2021</a:t>
            </a:fld>
            <a:endParaRPr b="0" lang="it-IT" sz="1200" spc="-1" strike="noStrike">
              <a:latin typeface="Times New Roman"/>
            </a:endParaRPr>
          </a:p>
        </p:txBody>
      </p:sp>
      <p:sp>
        <p:nvSpPr>
          <p:cNvPr id="135" name="CustomShape 3"/>
          <p:cNvSpPr/>
          <p:nvPr/>
        </p:nvSpPr>
        <p:spPr>
          <a:xfrm>
            <a:off x="684360" y="1365120"/>
            <a:ext cx="7919640" cy="441720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i="1" lang="it-IT" sz="2400" spc="-1" strike="noStrike">
                <a:solidFill>
                  <a:srgbClr val="000000"/>
                </a:solidFill>
                <a:latin typeface="Times New Roman"/>
              </a:rPr>
              <a:t>segue ALTRI INCARICHI</a:t>
            </a:r>
            <a:endParaRPr b="0" lang="it-IT" sz="2400" spc="-1" strike="noStrike">
              <a:latin typeface="Arial"/>
            </a:endParaRPr>
          </a:p>
          <a:p>
            <a:pPr algn="ctr">
              <a:lnSpc>
                <a:spcPct val="100000"/>
              </a:lnSpc>
            </a:pPr>
            <a:endParaRPr b="0" lang="it-IT" sz="2400" spc="-1" strike="noStrike">
              <a:latin typeface="Arial"/>
            </a:endParaRPr>
          </a:p>
          <a:p>
            <a:pPr algn="ctr">
              <a:lnSpc>
                <a:spcPct val="100000"/>
              </a:lnSpc>
            </a:pPr>
            <a:endParaRPr b="0" lang="it-IT" sz="2400" spc="-1" strike="noStrike">
              <a:latin typeface="Arial"/>
            </a:endParaRPr>
          </a:p>
          <a:p>
            <a:pPr algn="ctr">
              <a:lnSpc>
                <a:spcPct val="100000"/>
              </a:lnSpc>
            </a:pPr>
            <a:endParaRPr b="0" lang="it-IT" sz="2400" spc="-1" strike="noStrike">
              <a:latin typeface="Arial"/>
            </a:endParaRPr>
          </a:p>
          <a:p>
            <a:pPr algn="ctr">
              <a:lnSpc>
                <a:spcPct val="100000"/>
              </a:lnSpc>
            </a:pPr>
            <a:endParaRPr b="0" lang="it-IT" sz="2400" spc="-1" strike="noStrike">
              <a:latin typeface="Arial"/>
            </a:endParaRPr>
          </a:p>
          <a:p>
            <a:pPr algn="ctr">
              <a:lnSpc>
                <a:spcPct val="100000"/>
              </a:lnSpc>
            </a:pPr>
            <a:endParaRPr b="0" lang="it-IT" sz="2400" spc="-1" strike="noStrike">
              <a:latin typeface="Arial"/>
            </a:endParaRPr>
          </a:p>
          <a:p>
            <a:pPr marL="343080" indent="-342720">
              <a:lnSpc>
                <a:spcPct val="100000"/>
              </a:lnSpc>
              <a:buClr>
                <a:srgbClr val="000000"/>
              </a:buClr>
              <a:buFont typeface="Arial"/>
              <a:buChar char="•"/>
            </a:pPr>
            <a:r>
              <a:rPr b="1" lang="it-IT" sz="2000" spc="-1" strike="noStrike">
                <a:solidFill>
                  <a:srgbClr val="000000"/>
                </a:solidFill>
                <a:latin typeface="Times New Roman"/>
              </a:rPr>
              <a:t>REFERENTE FAMI: </a:t>
            </a:r>
            <a:r>
              <a:rPr b="1" i="1" lang="it-IT" sz="2000" spc="-1" strike="noStrike">
                <a:solidFill>
                  <a:srgbClr val="3366ff"/>
                </a:solidFill>
                <a:latin typeface="Times New Roman"/>
              </a:rPr>
              <a:t>Claudia SANTANGELO</a:t>
            </a:r>
            <a:endParaRPr b="0" lang="it-IT" sz="2000" spc="-1" strike="noStrike">
              <a:latin typeface="Arial"/>
            </a:endParaRPr>
          </a:p>
          <a:p>
            <a:pPr>
              <a:lnSpc>
                <a:spcPct val="100000"/>
              </a:lnSpc>
            </a:pPr>
            <a:endParaRPr b="0" lang="it-IT" sz="2000" spc="-1" strike="noStrike">
              <a:latin typeface="Arial"/>
            </a:endParaRPr>
          </a:p>
          <a:p>
            <a:pPr marL="343080" indent="-342720">
              <a:lnSpc>
                <a:spcPct val="100000"/>
              </a:lnSpc>
              <a:buClr>
                <a:srgbClr val="000000"/>
              </a:buClr>
              <a:buFont typeface="Arial"/>
              <a:buChar char="•"/>
            </a:pPr>
            <a:r>
              <a:rPr b="1" lang="it-IT" sz="2000" spc="-1" strike="noStrike">
                <a:solidFill>
                  <a:srgbClr val="000000"/>
                </a:solidFill>
                <a:latin typeface="Times New Roman"/>
              </a:rPr>
              <a:t>REFERENTE CELI: </a:t>
            </a:r>
            <a:r>
              <a:rPr b="1" i="1" lang="it-IT" sz="2000" spc="-1" strike="noStrike">
                <a:solidFill>
                  <a:srgbClr val="3366ff"/>
                </a:solidFill>
                <a:latin typeface="Times New Roman"/>
              </a:rPr>
              <a:t>Anna BONALDO</a:t>
            </a:r>
            <a:endParaRPr b="0" lang="it-IT" sz="2000" spc="-1" strike="noStrike">
              <a:latin typeface="Arial"/>
            </a:endParaRPr>
          </a:p>
          <a:p>
            <a:pPr>
              <a:lnSpc>
                <a:spcPct val="100000"/>
              </a:lnSpc>
            </a:pPr>
            <a:endParaRPr b="0" lang="it-IT" sz="2000" spc="-1" strike="noStrike">
              <a:latin typeface="Arial"/>
            </a:endParaRPr>
          </a:p>
          <a:p>
            <a:pPr marL="343080" indent="-342720">
              <a:lnSpc>
                <a:spcPct val="100000"/>
              </a:lnSpc>
              <a:buClr>
                <a:srgbClr val="000000"/>
              </a:buClr>
              <a:buFont typeface="Arial"/>
              <a:buChar char="•"/>
            </a:pPr>
            <a:r>
              <a:rPr b="1" lang="it-IT" sz="2000" spc="-1" strike="noStrike">
                <a:solidFill>
                  <a:srgbClr val="000000"/>
                </a:solidFill>
                <a:latin typeface="Times New Roman"/>
              </a:rPr>
              <a:t>REFERENTI TEST PREFETTURA: </a:t>
            </a:r>
            <a:r>
              <a:rPr b="1" i="1" lang="it-IT" sz="2000" spc="-1" strike="noStrike">
                <a:solidFill>
                  <a:srgbClr val="3366ff"/>
                </a:solidFill>
                <a:latin typeface="Times New Roman"/>
              </a:rPr>
              <a:t>Claudia SANTANGELO </a:t>
            </a:r>
            <a:r>
              <a:rPr b="1" i="1" lang="it-IT" sz="2000" spc="-1" strike="noStrike">
                <a:solidFill>
                  <a:srgbClr val="3366ff"/>
                </a:solidFill>
                <a:latin typeface="Times New Roman"/>
              </a:rPr>
              <a:t>– Gianluca GUERRINI</a:t>
            </a:r>
            <a:endParaRPr b="0" lang="it-IT" sz="2000" spc="-1" strike="noStrike">
              <a:latin typeface="Arial"/>
            </a:endParaRPr>
          </a:p>
          <a:p>
            <a:pPr algn="ctr">
              <a:lnSpc>
                <a:spcPct val="100000"/>
              </a:lnSpc>
            </a:pPr>
            <a:endParaRPr b="0" lang="it-IT" sz="2000" spc="-1" strike="noStrike">
              <a:latin typeface="Arial"/>
            </a:endParaRPr>
          </a:p>
          <a:p>
            <a:pPr algn="ctr">
              <a:lnSpc>
                <a:spcPct val="100000"/>
              </a:lnSpc>
            </a:pPr>
            <a:r>
              <a:rPr b="1" i="1" lang="it-IT" sz="1600" spc="-1" strike="noStrike">
                <a:solidFill>
                  <a:srgbClr val="000000"/>
                </a:solidFill>
                <a:latin typeface="Times New Roman"/>
              </a:rPr>
              <a:t> </a:t>
            </a:r>
            <a:endParaRPr b="0" lang="it-IT" sz="1600" spc="-1" strike="noStrike">
              <a:latin typeface="Arial"/>
            </a:endParaRPr>
          </a:p>
          <a:p>
            <a:pPr>
              <a:lnSpc>
                <a:spcPct val="100000"/>
              </a:lnSpc>
            </a:pPr>
            <a:endParaRPr b="0" lang="it-IT" sz="1600" spc="-1" strike="noStrike">
              <a:latin typeface="Arial"/>
            </a:endParaRPr>
          </a:p>
          <a:p>
            <a:pPr>
              <a:lnSpc>
                <a:spcPct val="100000"/>
              </a:lnSpc>
            </a:pPr>
            <a:endParaRPr b="0" lang="it-IT" sz="1600" spc="-1" strike="noStrike">
              <a:latin typeface="Arial"/>
            </a:endParaRPr>
          </a:p>
          <a:p>
            <a:pPr>
              <a:lnSpc>
                <a:spcPct val="100000"/>
              </a:lnSpc>
            </a:pPr>
            <a:endParaRPr b="0" lang="it-IT" sz="16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TextShape 1"/>
          <p:cNvSpPr txBox="1"/>
          <p:nvPr/>
        </p:nvSpPr>
        <p:spPr>
          <a:xfrm>
            <a:off x="539640" y="422280"/>
            <a:ext cx="8229240" cy="755280"/>
          </a:xfrm>
          <a:prstGeom prst="rect">
            <a:avLst/>
          </a:prstGeom>
          <a:noFill/>
          <a:ln w="0">
            <a:noFill/>
          </a:ln>
        </p:spPr>
        <p:txBody>
          <a:bodyPr anchor="b">
            <a:normAutofit/>
          </a:bodyPr>
          <a:p>
            <a:pPr algn="ctr">
              <a:lnSpc>
                <a:spcPct val="100000"/>
              </a:lnSpc>
            </a:pPr>
            <a:r>
              <a:rPr b="1" lang="it-IT" sz="3600" spc="-1" strike="noStrike">
                <a:solidFill>
                  <a:srgbClr val="262626"/>
                </a:solidFill>
                <a:latin typeface="Impact"/>
                <a:ea typeface="ＭＳ Ｐゴシック"/>
              </a:rPr>
              <a:t>Staff Dirigenziale</a:t>
            </a:r>
            <a:endParaRPr b="0" lang="it-IT" sz="3600" spc="-1" strike="noStrike">
              <a:solidFill>
                <a:srgbClr val="000000"/>
              </a:solidFill>
              <a:latin typeface="Times New Roman"/>
            </a:endParaRPr>
          </a:p>
        </p:txBody>
      </p:sp>
      <p:sp>
        <p:nvSpPr>
          <p:cNvPr id="137" name="TextShape 2"/>
          <p:cNvSpPr txBox="1"/>
          <p:nvPr/>
        </p:nvSpPr>
        <p:spPr>
          <a:xfrm>
            <a:off x="6248520" y="6208920"/>
            <a:ext cx="2133360" cy="364680"/>
          </a:xfrm>
          <a:prstGeom prst="rect">
            <a:avLst/>
          </a:prstGeom>
          <a:noFill/>
          <a:ln w="0">
            <a:noFill/>
          </a:ln>
        </p:spPr>
        <p:txBody>
          <a:bodyPr anchor="ctr">
            <a:noAutofit/>
          </a:bodyPr>
          <a:p>
            <a:pPr algn="r">
              <a:lnSpc>
                <a:spcPct val="100000"/>
              </a:lnSpc>
            </a:pPr>
            <a:fld id="{A0F62289-7175-4695-996D-2890F6C0451F}" type="datetime1">
              <a:rPr b="1" lang="it-IT" sz="1200" spc="-1" strike="noStrike">
                <a:solidFill>
                  <a:srgbClr val="898989"/>
                </a:solidFill>
                <a:latin typeface="Arial"/>
                <a:ea typeface="ＭＳ Ｐゴシック"/>
              </a:rPr>
              <a:t>27/08/2021</a:t>
            </a:fld>
            <a:endParaRPr b="0" lang="it-IT" sz="1200" spc="-1" strike="noStrike">
              <a:latin typeface="Times New Roman"/>
            </a:endParaRPr>
          </a:p>
        </p:txBody>
      </p:sp>
      <p:sp>
        <p:nvSpPr>
          <p:cNvPr id="138" name="CustomShape 3"/>
          <p:cNvSpPr/>
          <p:nvPr/>
        </p:nvSpPr>
        <p:spPr>
          <a:xfrm>
            <a:off x="684360" y="1669320"/>
            <a:ext cx="7919640" cy="34444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it-IT" sz="2000" spc="-1" strike="noStrike">
                <a:solidFill>
                  <a:srgbClr val="000000"/>
                </a:solidFill>
                <a:latin typeface="Times New Roman"/>
              </a:rPr>
              <a:t>RISTRETTO:</a:t>
            </a:r>
            <a:endParaRPr b="0" lang="it-IT" sz="2000" spc="-1" strike="noStrike">
              <a:latin typeface="Arial"/>
            </a:endParaRPr>
          </a:p>
          <a:p>
            <a:pPr algn="ctr">
              <a:lnSpc>
                <a:spcPct val="100000"/>
              </a:lnSpc>
            </a:pPr>
            <a:endParaRPr b="0" lang="it-IT" sz="2000" spc="-1" strike="noStrike">
              <a:latin typeface="Arial"/>
            </a:endParaRPr>
          </a:p>
          <a:p>
            <a:pPr marL="343080" indent="-342720">
              <a:lnSpc>
                <a:spcPct val="100000"/>
              </a:lnSpc>
              <a:buClr>
                <a:srgbClr val="ff0000"/>
              </a:buClr>
              <a:buFont typeface="Arial"/>
              <a:buChar char="•"/>
            </a:pPr>
            <a:r>
              <a:rPr b="1" i="1" lang="it-IT" sz="2000" spc="-1" strike="noStrike">
                <a:solidFill>
                  <a:srgbClr val="ff0000"/>
                </a:solidFill>
                <a:latin typeface="Times New Roman"/>
              </a:rPr>
              <a:t>I DUE COLLABORATORI DEL DS</a:t>
            </a:r>
            <a:endParaRPr b="0" lang="it-IT" sz="2000" spc="-1" strike="noStrike">
              <a:latin typeface="Arial"/>
            </a:endParaRPr>
          </a:p>
          <a:p>
            <a:pPr marL="343080" indent="-342720">
              <a:lnSpc>
                <a:spcPct val="100000"/>
              </a:lnSpc>
              <a:buClr>
                <a:srgbClr val="ff0000"/>
              </a:buClr>
              <a:buFont typeface="Arial"/>
              <a:buChar char="•"/>
            </a:pPr>
            <a:r>
              <a:rPr b="1" i="1" lang="it-IT" sz="2000" spc="-1" strike="noStrike">
                <a:solidFill>
                  <a:srgbClr val="ff0000"/>
                </a:solidFill>
                <a:latin typeface="Times New Roman"/>
              </a:rPr>
              <a:t>I COORDINATORI DI SEDE</a:t>
            </a:r>
            <a:endParaRPr b="0" lang="it-IT" sz="2000" spc="-1" strike="noStrike">
              <a:latin typeface="Arial"/>
            </a:endParaRPr>
          </a:p>
          <a:p>
            <a:pPr>
              <a:lnSpc>
                <a:spcPct val="100000"/>
              </a:lnSpc>
            </a:pPr>
            <a:endParaRPr b="0" lang="it-IT" sz="2000" spc="-1" strike="noStrike">
              <a:latin typeface="Arial"/>
            </a:endParaRPr>
          </a:p>
          <a:p>
            <a:pPr algn="ctr">
              <a:lnSpc>
                <a:spcPct val="100000"/>
              </a:lnSpc>
            </a:pPr>
            <a:r>
              <a:rPr b="1" lang="it-IT" sz="2000" spc="-1" strike="noStrike">
                <a:solidFill>
                  <a:srgbClr val="000000"/>
                </a:solidFill>
                <a:latin typeface="Times New Roman"/>
              </a:rPr>
              <a:t>ALLARGATO:</a:t>
            </a:r>
            <a:endParaRPr b="0" lang="it-IT" sz="2000" spc="-1" strike="noStrike">
              <a:latin typeface="Arial"/>
            </a:endParaRPr>
          </a:p>
          <a:p>
            <a:pPr algn="ctr">
              <a:lnSpc>
                <a:spcPct val="100000"/>
              </a:lnSpc>
            </a:pPr>
            <a:endParaRPr b="0" lang="it-IT" sz="2000" spc="-1" strike="noStrike">
              <a:latin typeface="Arial"/>
            </a:endParaRPr>
          </a:p>
          <a:p>
            <a:pPr marL="343080" indent="-342720">
              <a:lnSpc>
                <a:spcPct val="100000"/>
              </a:lnSpc>
              <a:buClr>
                <a:srgbClr val="ff0000"/>
              </a:buClr>
              <a:buFont typeface="Arial"/>
              <a:buChar char="•"/>
            </a:pPr>
            <a:r>
              <a:rPr b="1" i="1" lang="it-IT" sz="2000" spc="-1" strike="noStrike">
                <a:solidFill>
                  <a:srgbClr val="ff0000"/>
                </a:solidFill>
                <a:latin typeface="Times New Roman"/>
              </a:rPr>
              <a:t>CON LE FUNZIONI STRUMENTALI E I REFERENTI IN FUNZIONE DEGLI ARGOMENTI AFFRONTATI</a:t>
            </a:r>
            <a:endParaRPr b="0" lang="it-IT" sz="2000" spc="-1" strike="noStrike">
              <a:latin typeface="Arial"/>
            </a:endParaRPr>
          </a:p>
          <a:p>
            <a:pPr>
              <a:lnSpc>
                <a:spcPct val="100000"/>
              </a:lnSpc>
            </a:pPr>
            <a:endParaRPr b="0" lang="it-IT" sz="2000" spc="-1" strike="noStrike">
              <a:latin typeface="Arial"/>
            </a:endParaRPr>
          </a:p>
          <a:p>
            <a:pPr>
              <a:lnSpc>
                <a:spcPct val="100000"/>
              </a:lnSpc>
            </a:pPr>
            <a:endParaRPr b="0" lang="it-IT" sz="20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TextShape 1"/>
          <p:cNvSpPr txBox="1"/>
          <p:nvPr/>
        </p:nvSpPr>
        <p:spPr>
          <a:xfrm>
            <a:off x="457200" y="368280"/>
            <a:ext cx="8311680" cy="847440"/>
          </a:xfrm>
          <a:prstGeom prst="rect">
            <a:avLst/>
          </a:prstGeom>
          <a:noFill/>
          <a:ln w="0">
            <a:noFill/>
          </a:ln>
        </p:spPr>
        <p:txBody>
          <a:bodyPr anchor="b">
            <a:noAutofit/>
          </a:bodyPr>
          <a:p>
            <a:pPr algn="ctr">
              <a:lnSpc>
                <a:spcPct val="100000"/>
              </a:lnSpc>
            </a:pPr>
            <a:r>
              <a:rPr b="1" lang="it-IT" sz="4000" spc="-1" strike="noStrike">
                <a:solidFill>
                  <a:srgbClr val="262626"/>
                </a:solidFill>
                <a:latin typeface="Times New Roman"/>
                <a:ea typeface="ＭＳ Ｐゴシック"/>
              </a:rPr>
              <a:t>Organizzazione funzionale al POF</a:t>
            </a:r>
            <a:endParaRPr b="0" lang="it-IT" sz="4000" spc="-1" strike="noStrike">
              <a:solidFill>
                <a:srgbClr val="000000"/>
              </a:solidFill>
              <a:latin typeface="Times New Roman"/>
            </a:endParaRPr>
          </a:p>
        </p:txBody>
      </p:sp>
      <p:sp>
        <p:nvSpPr>
          <p:cNvPr id="89" name="TextShape 2"/>
          <p:cNvSpPr txBox="1"/>
          <p:nvPr/>
        </p:nvSpPr>
        <p:spPr>
          <a:xfrm>
            <a:off x="6248520" y="6208920"/>
            <a:ext cx="2133360" cy="364680"/>
          </a:xfrm>
          <a:prstGeom prst="rect">
            <a:avLst/>
          </a:prstGeom>
          <a:noFill/>
          <a:ln w="0">
            <a:noFill/>
          </a:ln>
        </p:spPr>
        <p:txBody>
          <a:bodyPr anchor="ctr">
            <a:noAutofit/>
          </a:bodyPr>
          <a:p>
            <a:pPr algn="r">
              <a:lnSpc>
                <a:spcPct val="100000"/>
              </a:lnSpc>
            </a:pPr>
            <a:fld id="{B85D15EA-B38C-4819-850A-35F0C8A44C02}" type="datetime1">
              <a:rPr b="1" lang="it-IT" sz="1200" spc="-1" strike="noStrike">
                <a:solidFill>
                  <a:srgbClr val="898989"/>
                </a:solidFill>
                <a:latin typeface="Arial"/>
                <a:ea typeface="ＭＳ Ｐゴシック"/>
              </a:rPr>
              <a:t>27/08/2021</a:t>
            </a:fld>
            <a:endParaRPr b="0" lang="it-IT" sz="1200" spc="-1" strike="noStrike">
              <a:latin typeface="Times New Roman"/>
            </a:endParaRPr>
          </a:p>
        </p:txBody>
      </p:sp>
      <p:sp>
        <p:nvSpPr>
          <p:cNvPr id="90" name="CustomShape 3"/>
          <p:cNvSpPr/>
          <p:nvPr/>
        </p:nvSpPr>
        <p:spPr>
          <a:xfrm>
            <a:off x="644400" y="1279440"/>
            <a:ext cx="7919640" cy="472320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i="1" lang="it-IT" sz="2400" spc="-1" strike="noStrike">
                <a:solidFill>
                  <a:srgbClr val="000000"/>
                </a:solidFill>
                <a:latin typeface="Times New Roman"/>
              </a:rPr>
              <a:t>1° COLLABORATORE DEL DS </a:t>
            </a:r>
            <a:r>
              <a:rPr b="1" i="1" lang="it-IT" sz="2000" spc="-1" strike="noStrike">
                <a:solidFill>
                  <a:srgbClr val="000000"/>
                </a:solidFill>
                <a:latin typeface="Times New Roman"/>
              </a:rPr>
              <a:t>(assorbe tra le funzioni anche quelle di Coordinatore della Sede di Ferrara) </a:t>
            </a:r>
            <a:r>
              <a:rPr b="1" i="1" lang="it-IT" sz="1800" spc="-1" strike="noStrike">
                <a:solidFill>
                  <a:srgbClr val="ff0000"/>
                </a:solidFill>
                <a:latin typeface="Times New Roman"/>
              </a:rPr>
              <a:t> </a:t>
            </a:r>
            <a:endParaRPr b="0" lang="it-IT" sz="1800" spc="-1" strike="noStrike">
              <a:latin typeface="Arial"/>
            </a:endParaRPr>
          </a:p>
          <a:p>
            <a:pPr algn="ctr">
              <a:lnSpc>
                <a:spcPct val="100000"/>
              </a:lnSpc>
            </a:pPr>
            <a:r>
              <a:rPr b="1" i="1" lang="it-IT" sz="1800" spc="-1" strike="noStrike">
                <a:solidFill>
                  <a:srgbClr val="3366ff"/>
                </a:solidFill>
                <a:latin typeface="Times New Roman"/>
              </a:rPr>
              <a:t>Irene FIORESI</a:t>
            </a:r>
            <a:endParaRPr b="0" lang="it-IT" sz="1800" spc="-1" strike="noStrike">
              <a:latin typeface="Arial"/>
            </a:endParaRPr>
          </a:p>
          <a:p>
            <a:pPr>
              <a:lnSpc>
                <a:spcPct val="100000"/>
              </a:lnSpc>
            </a:pPr>
            <a:endParaRPr b="0" lang="it-IT" sz="1800" spc="-1" strike="noStrike">
              <a:latin typeface="Arial"/>
            </a:endParaRPr>
          </a:p>
          <a:p>
            <a:pPr marL="457200" indent="-456840">
              <a:lnSpc>
                <a:spcPct val="100000"/>
              </a:lnSpc>
              <a:buClr>
                <a:srgbClr val="000000"/>
              </a:buClr>
              <a:buFont typeface="Arial"/>
              <a:buChar char="•"/>
            </a:pPr>
            <a:r>
              <a:rPr b="0" lang="it-IT" sz="1800" spc="-1" strike="noStrike">
                <a:solidFill>
                  <a:srgbClr val="000000"/>
                </a:solidFill>
                <a:latin typeface="Times New Roman"/>
              </a:rPr>
              <a:t>Supporto al lavoro del Dirigente Scolastico e collaborazione con gli Uffici di Segreteria: gestione ordinaria dell’organizzazione scolastica, contatti con i docenti e il personale ATA, con gli studenti, con i genitori/tutor/educatori, per la risoluzione di problemi urgenti in assenza del DS </a:t>
            </a:r>
            <a:endParaRPr b="0" lang="it-IT" sz="1800" spc="-1" strike="noStrike">
              <a:latin typeface="Arial"/>
            </a:endParaRPr>
          </a:p>
          <a:p>
            <a:pPr marL="457200" indent="-456840">
              <a:lnSpc>
                <a:spcPct val="100000"/>
              </a:lnSpc>
              <a:buClr>
                <a:srgbClr val="000000"/>
              </a:buClr>
              <a:buFont typeface="Arial"/>
              <a:buChar char="•"/>
            </a:pPr>
            <a:r>
              <a:rPr b="0" lang="it-IT" sz="1800" spc="-1" strike="noStrike">
                <a:solidFill>
                  <a:srgbClr val="000000"/>
                </a:solidFill>
                <a:latin typeface="Times New Roman"/>
              </a:rPr>
              <a:t>Sostituzione del DS in caso di assenza o di impedimento, con esercizio di tutte le funzioni anche negli Organi Collegiali, nella redazione degli atti, nella firma dei documenti interni, nella cura dei rapporti con l'esterno (MPI, USR, UST, Regione, Provincia, Comune, ASL, ecc.)</a:t>
            </a:r>
            <a:endParaRPr b="0" lang="it-IT" sz="1800" spc="-1" strike="noStrike">
              <a:latin typeface="Arial"/>
            </a:endParaRPr>
          </a:p>
          <a:p>
            <a:pPr marL="457200" indent="-456840">
              <a:lnSpc>
                <a:spcPct val="100000"/>
              </a:lnSpc>
              <a:buClr>
                <a:srgbClr val="000000"/>
              </a:buClr>
              <a:buFont typeface="Arial"/>
              <a:buChar char="•"/>
            </a:pPr>
            <a:r>
              <a:rPr b="0" lang="it-IT" sz="1800" spc="-1" strike="noStrike">
                <a:solidFill>
                  <a:srgbClr val="000000"/>
                </a:solidFill>
                <a:latin typeface="Times New Roman"/>
              </a:rPr>
              <a:t>Calendarizzazione degli scrutini e dei Consigli di Classe dei percorsi di Primo Livello. Elaborazione del calendario degli impegni dei docenti e degli eventuali adattamenti</a:t>
            </a:r>
            <a:endParaRPr b="0" lang="it-IT" sz="1800" spc="-1" strike="noStrike">
              <a:latin typeface="Arial"/>
            </a:endParaRPr>
          </a:p>
          <a:p>
            <a:pPr marL="457200" indent="-456840">
              <a:lnSpc>
                <a:spcPct val="100000"/>
              </a:lnSpc>
              <a:buClr>
                <a:srgbClr val="000000"/>
              </a:buClr>
              <a:buFont typeface="Arial"/>
              <a:buChar char="•"/>
            </a:pPr>
            <a:r>
              <a:rPr b="0" lang="it-IT" sz="1800" spc="-1" strike="noStrike">
                <a:solidFill>
                  <a:srgbClr val="000000"/>
                </a:solidFill>
                <a:latin typeface="Times New Roman"/>
              </a:rPr>
              <a:t>Predisposizione del piano organizzativo dei corsi di 1^ Livello </a:t>
            </a:r>
            <a:r>
              <a:rPr b="0" lang="it-IT" sz="1800" spc="-1" strike="noStrike">
                <a:solidFill>
                  <a:srgbClr val="000000"/>
                </a:solidFill>
                <a:latin typeface="Times New Roman"/>
              </a:rPr>
              <a:t>– orari e logistica – in collaborazione con lo staff dirigenziale</a:t>
            </a:r>
            <a:endParaRPr b="0" lang="it-IT"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TextShape 1"/>
          <p:cNvSpPr txBox="1"/>
          <p:nvPr/>
        </p:nvSpPr>
        <p:spPr>
          <a:xfrm>
            <a:off x="457200" y="520560"/>
            <a:ext cx="8311680" cy="622080"/>
          </a:xfrm>
          <a:prstGeom prst="rect">
            <a:avLst/>
          </a:prstGeom>
          <a:noFill/>
          <a:ln w="0">
            <a:noFill/>
          </a:ln>
        </p:spPr>
        <p:txBody>
          <a:bodyPr anchor="b">
            <a:noAutofit/>
          </a:bodyPr>
          <a:p>
            <a:pPr algn="ctr">
              <a:lnSpc>
                <a:spcPct val="100000"/>
              </a:lnSpc>
            </a:pPr>
            <a:r>
              <a:rPr b="1" lang="it-IT" sz="4000" spc="-1" strike="noStrike">
                <a:solidFill>
                  <a:srgbClr val="262626"/>
                </a:solidFill>
                <a:latin typeface="Times New Roman"/>
                <a:ea typeface="ＭＳ Ｐゴシック"/>
              </a:rPr>
              <a:t>Organizzazione funzionale al POF</a:t>
            </a:r>
            <a:endParaRPr b="0" lang="it-IT" sz="4000" spc="-1" strike="noStrike">
              <a:solidFill>
                <a:srgbClr val="000000"/>
              </a:solidFill>
              <a:latin typeface="Times New Roman"/>
            </a:endParaRPr>
          </a:p>
        </p:txBody>
      </p:sp>
      <p:sp>
        <p:nvSpPr>
          <p:cNvPr id="92" name="TextShape 2"/>
          <p:cNvSpPr txBox="1"/>
          <p:nvPr/>
        </p:nvSpPr>
        <p:spPr>
          <a:xfrm>
            <a:off x="6248520" y="6208920"/>
            <a:ext cx="2133360" cy="364680"/>
          </a:xfrm>
          <a:prstGeom prst="rect">
            <a:avLst/>
          </a:prstGeom>
          <a:noFill/>
          <a:ln w="0">
            <a:noFill/>
          </a:ln>
        </p:spPr>
        <p:txBody>
          <a:bodyPr anchor="ctr">
            <a:noAutofit/>
          </a:bodyPr>
          <a:p>
            <a:pPr algn="r">
              <a:lnSpc>
                <a:spcPct val="100000"/>
              </a:lnSpc>
            </a:pPr>
            <a:fld id="{D726C783-2847-4E1A-9A24-7B6CD84F88B6}" type="datetime1">
              <a:rPr b="1" lang="it-IT" sz="1200" spc="-1" strike="noStrike">
                <a:solidFill>
                  <a:srgbClr val="898989"/>
                </a:solidFill>
                <a:latin typeface="Arial"/>
                <a:ea typeface="ＭＳ Ｐゴシック"/>
              </a:rPr>
              <a:t>27/08/2021</a:t>
            </a:fld>
            <a:endParaRPr b="0" lang="it-IT" sz="1200" spc="-1" strike="noStrike">
              <a:latin typeface="Times New Roman"/>
            </a:endParaRPr>
          </a:p>
        </p:txBody>
      </p:sp>
      <p:sp>
        <p:nvSpPr>
          <p:cNvPr id="93" name="CustomShape 3"/>
          <p:cNvSpPr/>
          <p:nvPr/>
        </p:nvSpPr>
        <p:spPr>
          <a:xfrm>
            <a:off x="654120" y="1371600"/>
            <a:ext cx="7919640" cy="45417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i="1" lang="it-IT" sz="2000" spc="-1" strike="noStrike">
                <a:solidFill>
                  <a:srgbClr val="000000"/>
                </a:solidFill>
                <a:latin typeface="Times New Roman"/>
              </a:rPr>
              <a:t>seguono funzioni del </a:t>
            </a:r>
            <a:r>
              <a:rPr b="1" i="1" lang="it-IT" sz="2400" spc="-1" strike="noStrike">
                <a:solidFill>
                  <a:srgbClr val="000000"/>
                </a:solidFill>
                <a:latin typeface="Times New Roman"/>
              </a:rPr>
              <a:t>1° COLLABORATORE DEL DS</a:t>
            </a:r>
            <a:endParaRPr b="0" lang="it-IT" sz="2400" spc="-1" strike="noStrike">
              <a:latin typeface="Arial"/>
            </a:endParaRPr>
          </a:p>
          <a:p>
            <a:pPr>
              <a:lnSpc>
                <a:spcPct val="100000"/>
              </a:lnSpc>
            </a:pPr>
            <a:endParaRPr b="0" lang="it-IT" sz="2400" spc="-1" strike="noStrike">
              <a:latin typeface="Arial"/>
            </a:endParaRPr>
          </a:p>
          <a:p>
            <a:pPr marL="343080" indent="-342720">
              <a:lnSpc>
                <a:spcPct val="100000"/>
              </a:lnSpc>
              <a:buClr>
                <a:srgbClr val="000000"/>
              </a:buClr>
              <a:buFont typeface="Arial"/>
              <a:buChar char="•"/>
            </a:pPr>
            <a:r>
              <a:rPr b="0" lang="it-IT" sz="2000" spc="-1" strike="noStrike">
                <a:solidFill>
                  <a:srgbClr val="000000"/>
                </a:solidFill>
                <a:latin typeface="Times New Roman"/>
              </a:rPr>
              <a:t>Coordinamento di sede: verifica del rispetto degli orari e degli impegni di lavoro e di lezione nella sede di Ferrara</a:t>
            </a:r>
            <a:endParaRPr b="0" lang="it-IT" sz="2000" spc="-1" strike="noStrike">
              <a:latin typeface="Arial"/>
            </a:endParaRPr>
          </a:p>
          <a:p>
            <a:pPr marL="343080" indent="-342720">
              <a:lnSpc>
                <a:spcPct val="100000"/>
              </a:lnSpc>
              <a:buClr>
                <a:srgbClr val="000000"/>
              </a:buClr>
              <a:buFont typeface="Arial"/>
              <a:buChar char="•"/>
            </a:pPr>
            <a:r>
              <a:rPr b="0" lang="it-IT" sz="2000" spc="-1" strike="noStrike">
                <a:solidFill>
                  <a:srgbClr val="000000"/>
                </a:solidFill>
                <a:latin typeface="Times New Roman"/>
              </a:rPr>
              <a:t>Organizzazione dell’orario dei docenti del 1^ Livello in caso di sciopero</a:t>
            </a:r>
            <a:endParaRPr b="0" lang="it-IT" sz="2000" spc="-1" strike="noStrike">
              <a:latin typeface="Arial"/>
            </a:endParaRPr>
          </a:p>
          <a:p>
            <a:pPr marL="343080" indent="-342720">
              <a:lnSpc>
                <a:spcPct val="100000"/>
              </a:lnSpc>
              <a:buClr>
                <a:srgbClr val="000000"/>
              </a:buClr>
              <a:buFont typeface="Arial"/>
              <a:buChar char="•"/>
            </a:pPr>
            <a:r>
              <a:rPr b="0" lang="it-IT" sz="2000" spc="-1" strike="noStrike">
                <a:solidFill>
                  <a:srgbClr val="000000"/>
                </a:solidFill>
                <a:latin typeface="Times New Roman"/>
              </a:rPr>
              <a:t>Sostituzione dei docenti assenti nei corsi di Primo Livello a Ferrara</a:t>
            </a:r>
            <a:endParaRPr b="0" lang="it-IT" sz="2000" spc="-1" strike="noStrike">
              <a:latin typeface="Arial"/>
            </a:endParaRPr>
          </a:p>
          <a:p>
            <a:pPr marL="343080" indent="-342720">
              <a:lnSpc>
                <a:spcPct val="100000"/>
              </a:lnSpc>
              <a:buClr>
                <a:srgbClr val="000000"/>
              </a:buClr>
              <a:buFont typeface="Arial"/>
              <a:buChar char="•"/>
            </a:pPr>
            <a:r>
              <a:rPr b="0" lang="it-IT" sz="2000" spc="-1" strike="noStrike">
                <a:solidFill>
                  <a:srgbClr val="000000"/>
                </a:solidFill>
                <a:latin typeface="Times New Roman"/>
              </a:rPr>
              <a:t>Controllo del rispetto del Regolamento d’Istituto da parte del personale e degli studenti</a:t>
            </a:r>
            <a:endParaRPr b="0" lang="it-IT" sz="2000" spc="-1" strike="noStrike">
              <a:latin typeface="Arial"/>
            </a:endParaRPr>
          </a:p>
          <a:p>
            <a:pPr marL="343080" indent="-342720">
              <a:lnSpc>
                <a:spcPct val="100000"/>
              </a:lnSpc>
              <a:buClr>
                <a:srgbClr val="000000"/>
              </a:buClr>
              <a:buFont typeface="Arial"/>
              <a:buChar char="•"/>
            </a:pPr>
            <a:r>
              <a:rPr b="0" lang="it-IT" sz="2000" spc="-1" strike="noStrike">
                <a:solidFill>
                  <a:srgbClr val="000000"/>
                </a:solidFill>
                <a:latin typeface="Times New Roman"/>
              </a:rPr>
              <a:t>Accoglienza nuovi docenti della scuola secondaria</a:t>
            </a:r>
            <a:endParaRPr b="0" lang="it-IT" sz="2000" spc="-1" strike="noStrike">
              <a:latin typeface="Arial"/>
            </a:endParaRPr>
          </a:p>
          <a:p>
            <a:pPr marL="343080" indent="-342720">
              <a:lnSpc>
                <a:spcPct val="100000"/>
              </a:lnSpc>
              <a:buClr>
                <a:srgbClr val="000000"/>
              </a:buClr>
              <a:buFont typeface="Arial"/>
              <a:buChar char="•"/>
            </a:pPr>
            <a:r>
              <a:rPr b="0" lang="it-IT" sz="2000" spc="-1" strike="noStrike">
                <a:solidFill>
                  <a:srgbClr val="000000"/>
                </a:solidFill>
                <a:latin typeface="Times New Roman"/>
              </a:rPr>
              <a:t>In accordo col DS, supervisione delle comunicazioni ordinarie</a:t>
            </a:r>
            <a:endParaRPr b="0" lang="it-IT" sz="2000" spc="-1" strike="noStrike">
              <a:latin typeface="Arial"/>
            </a:endParaRPr>
          </a:p>
          <a:p>
            <a:pPr marL="343080" indent="-342720">
              <a:lnSpc>
                <a:spcPct val="100000"/>
              </a:lnSpc>
              <a:buClr>
                <a:srgbClr val="000000"/>
              </a:buClr>
              <a:buFont typeface="Arial"/>
              <a:buChar char="•"/>
            </a:pPr>
            <a:r>
              <a:rPr b="0" lang="it-IT" sz="2000" spc="-1" strike="noStrike">
                <a:solidFill>
                  <a:srgbClr val="000000"/>
                </a:solidFill>
                <a:latin typeface="Times New Roman"/>
              </a:rPr>
              <a:t>Cura del raccordo fra le sedi associate relativamente all’aspetto organizzativo-didattico di cui ai punti precedenti</a:t>
            </a:r>
            <a:endParaRPr b="0" lang="it-IT" sz="2000" spc="-1" strike="noStrike">
              <a:latin typeface="Arial"/>
            </a:endParaRPr>
          </a:p>
          <a:p>
            <a:pPr marL="343080" indent="-342720">
              <a:lnSpc>
                <a:spcPct val="100000"/>
              </a:lnSpc>
              <a:buClr>
                <a:srgbClr val="000000"/>
              </a:buClr>
              <a:buFont typeface="Arial"/>
              <a:buChar char="•"/>
            </a:pPr>
            <a:r>
              <a:rPr b="0" lang="it-IT" sz="2000" spc="-1" strike="noStrike">
                <a:solidFill>
                  <a:srgbClr val="000000"/>
                </a:solidFill>
                <a:latin typeface="Times New Roman"/>
              </a:rPr>
              <a:t>Incarico di referente per la sicurezza nella sede di Ferrara (con lettera di incarico e funzioni specifiche)</a:t>
            </a:r>
            <a:endParaRPr b="0" lang="it-IT" sz="2000" spc="-1" strike="noStrike">
              <a:latin typeface="Arial"/>
            </a:endParaRPr>
          </a:p>
          <a:p>
            <a:pPr marL="343080" indent="-342720">
              <a:lnSpc>
                <a:spcPct val="100000"/>
              </a:lnSpc>
              <a:buClr>
                <a:srgbClr val="000000"/>
              </a:buClr>
              <a:buFont typeface="Arial"/>
              <a:buChar char="•"/>
            </a:pPr>
            <a:r>
              <a:rPr b="0" lang="it-IT" sz="2000" spc="-1" strike="noStrike">
                <a:solidFill>
                  <a:srgbClr val="000000"/>
                </a:solidFill>
                <a:latin typeface="Times New Roman"/>
              </a:rPr>
              <a:t>Coordinamento delle attività di Orientamento</a:t>
            </a:r>
            <a:endParaRPr b="0" lang="it-IT" sz="2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TextShape 1"/>
          <p:cNvSpPr txBox="1"/>
          <p:nvPr/>
        </p:nvSpPr>
        <p:spPr>
          <a:xfrm>
            <a:off x="457200" y="368280"/>
            <a:ext cx="8311680" cy="847440"/>
          </a:xfrm>
          <a:prstGeom prst="rect">
            <a:avLst/>
          </a:prstGeom>
          <a:noFill/>
          <a:ln w="0">
            <a:noFill/>
          </a:ln>
        </p:spPr>
        <p:txBody>
          <a:bodyPr anchor="b">
            <a:noAutofit/>
          </a:bodyPr>
          <a:p>
            <a:pPr algn="ctr">
              <a:lnSpc>
                <a:spcPct val="100000"/>
              </a:lnSpc>
            </a:pPr>
            <a:r>
              <a:rPr b="1" lang="it-IT" sz="3600" spc="-1" strike="noStrike">
                <a:solidFill>
                  <a:srgbClr val="262626"/>
                </a:solidFill>
                <a:latin typeface="Times New Roman"/>
                <a:ea typeface="ＭＳ Ｐゴシック"/>
              </a:rPr>
              <a:t>Organizzazione funzionale al POF</a:t>
            </a:r>
            <a:endParaRPr b="0" lang="it-IT" sz="3600" spc="-1" strike="noStrike">
              <a:solidFill>
                <a:srgbClr val="000000"/>
              </a:solidFill>
              <a:latin typeface="Times New Roman"/>
            </a:endParaRPr>
          </a:p>
        </p:txBody>
      </p:sp>
      <p:sp>
        <p:nvSpPr>
          <p:cNvPr id="95" name="TextShape 2"/>
          <p:cNvSpPr txBox="1"/>
          <p:nvPr/>
        </p:nvSpPr>
        <p:spPr>
          <a:xfrm>
            <a:off x="6248520" y="6208920"/>
            <a:ext cx="2133360" cy="364680"/>
          </a:xfrm>
          <a:prstGeom prst="rect">
            <a:avLst/>
          </a:prstGeom>
          <a:noFill/>
          <a:ln w="0">
            <a:noFill/>
          </a:ln>
        </p:spPr>
        <p:txBody>
          <a:bodyPr anchor="ctr">
            <a:noAutofit/>
          </a:bodyPr>
          <a:p>
            <a:pPr algn="r">
              <a:lnSpc>
                <a:spcPct val="100000"/>
              </a:lnSpc>
            </a:pPr>
            <a:fld id="{92699F58-37BC-43A1-896B-B90E2B432C81}" type="datetime1">
              <a:rPr b="1" lang="it-IT" sz="1200" spc="-1" strike="noStrike">
                <a:solidFill>
                  <a:srgbClr val="898989"/>
                </a:solidFill>
                <a:latin typeface="Arial"/>
                <a:ea typeface="ＭＳ Ｐゴシック"/>
              </a:rPr>
              <a:t>27/08/2021</a:t>
            </a:fld>
            <a:endParaRPr b="0" lang="it-IT" sz="1200" spc="-1" strike="noStrike">
              <a:latin typeface="Times New Roman"/>
            </a:endParaRPr>
          </a:p>
        </p:txBody>
      </p:sp>
      <p:sp>
        <p:nvSpPr>
          <p:cNvPr id="96" name="CustomShape 3"/>
          <p:cNvSpPr/>
          <p:nvPr/>
        </p:nvSpPr>
        <p:spPr>
          <a:xfrm>
            <a:off x="644400" y="1279440"/>
            <a:ext cx="7919640" cy="44488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i="1" lang="it-IT" sz="2400" spc="-1" strike="noStrike">
                <a:solidFill>
                  <a:srgbClr val="000000"/>
                </a:solidFill>
                <a:latin typeface="Times New Roman"/>
              </a:rPr>
              <a:t>2° COLLABORATORE DEL DS </a:t>
            </a:r>
            <a:r>
              <a:rPr b="1" i="1" lang="it-IT" sz="2400" spc="-1" strike="noStrike">
                <a:solidFill>
                  <a:srgbClr val="ff0000"/>
                </a:solidFill>
                <a:latin typeface="Times New Roman"/>
              </a:rPr>
              <a:t> </a:t>
            </a:r>
            <a:endParaRPr b="0" lang="it-IT" sz="2400" spc="-1" strike="noStrike">
              <a:latin typeface="Arial"/>
            </a:endParaRPr>
          </a:p>
          <a:p>
            <a:pPr algn="ctr">
              <a:lnSpc>
                <a:spcPct val="100000"/>
              </a:lnSpc>
            </a:pPr>
            <a:endParaRPr b="0" lang="it-IT" sz="2400" spc="-1" strike="noStrike">
              <a:latin typeface="Arial"/>
            </a:endParaRPr>
          </a:p>
          <a:p>
            <a:pPr algn="ctr">
              <a:lnSpc>
                <a:spcPct val="100000"/>
              </a:lnSpc>
            </a:pPr>
            <a:r>
              <a:rPr b="1" i="1" lang="it-IT" sz="1800" spc="-1" strike="noStrike">
                <a:solidFill>
                  <a:srgbClr val="3366ff"/>
                </a:solidFill>
                <a:latin typeface="Times New Roman"/>
              </a:rPr>
              <a:t>Erika MANZOLI</a:t>
            </a:r>
            <a:endParaRPr b="0" lang="it-IT" sz="1800" spc="-1" strike="noStrike">
              <a:latin typeface="Arial"/>
            </a:endParaRPr>
          </a:p>
          <a:p>
            <a:pPr>
              <a:lnSpc>
                <a:spcPct val="100000"/>
              </a:lnSpc>
            </a:pPr>
            <a:endParaRPr b="0" lang="it-IT" sz="1800" spc="-1" strike="noStrike">
              <a:latin typeface="Arial"/>
            </a:endParaRPr>
          </a:p>
          <a:p>
            <a:pPr marL="457200" indent="-456840">
              <a:lnSpc>
                <a:spcPct val="100000"/>
              </a:lnSpc>
              <a:buClr>
                <a:srgbClr val="000000"/>
              </a:buClr>
              <a:buFont typeface="Arial"/>
              <a:buChar char="•"/>
            </a:pPr>
            <a:r>
              <a:rPr b="0" lang="it-IT" sz="1800" spc="-1" strike="noStrike">
                <a:solidFill>
                  <a:srgbClr val="000000"/>
                </a:solidFill>
                <a:latin typeface="Times New Roman"/>
              </a:rPr>
              <a:t>Supporto al lavoro del Dirigente Scolastico, collaborazione con il docente Vicario e con gli Uffici di Segreteria</a:t>
            </a:r>
            <a:endParaRPr b="0" lang="it-IT" sz="1800" spc="-1" strike="noStrike">
              <a:latin typeface="Arial"/>
            </a:endParaRPr>
          </a:p>
          <a:p>
            <a:pPr marL="457200" indent="-456840">
              <a:lnSpc>
                <a:spcPct val="100000"/>
              </a:lnSpc>
              <a:buClr>
                <a:srgbClr val="000000"/>
              </a:buClr>
              <a:buFont typeface="Arial"/>
              <a:buChar char="•"/>
            </a:pPr>
            <a:r>
              <a:rPr b="0" lang="it-IT" sz="1800" spc="-1" strike="noStrike">
                <a:solidFill>
                  <a:srgbClr val="000000"/>
                </a:solidFill>
                <a:latin typeface="Times New Roman"/>
              </a:rPr>
              <a:t>Sostituzione del DS in caso di assenza o di impedimento del 1° Collaboratore, con esercizio di tutte le funzioni anche negli Organi Collegiali, nella redazione degli atti, nella firma dei documenti interni, nella cura dei rapporti con l'esterno (MPI, USR, UST, Regione, Provincia, Comune, ASL, ecc.).</a:t>
            </a:r>
            <a:endParaRPr b="0" lang="it-IT" sz="1800" spc="-1" strike="noStrike">
              <a:latin typeface="Arial"/>
            </a:endParaRPr>
          </a:p>
          <a:p>
            <a:pPr marL="457200" indent="-456840">
              <a:lnSpc>
                <a:spcPct val="100000"/>
              </a:lnSpc>
              <a:buClr>
                <a:srgbClr val="000000"/>
              </a:buClr>
              <a:buFont typeface="Arial"/>
              <a:buChar char="•"/>
            </a:pPr>
            <a:r>
              <a:rPr b="0" lang="it-IT" sz="1800" spc="-1" strike="noStrike">
                <a:solidFill>
                  <a:srgbClr val="000000"/>
                </a:solidFill>
                <a:latin typeface="Times New Roman"/>
              </a:rPr>
              <a:t>Calendarizzazione degli scrutini e dei Consigli di Livello/Interclasse Redazione dei verbali del Collegio dei Docenti e dei Consigli di Livello/Interclasse ALFA</a:t>
            </a:r>
            <a:endParaRPr b="0" lang="it-IT" sz="1800" spc="-1" strike="noStrike">
              <a:latin typeface="Arial"/>
            </a:endParaRPr>
          </a:p>
          <a:p>
            <a:pPr marL="457200" indent="-456840">
              <a:lnSpc>
                <a:spcPct val="100000"/>
              </a:lnSpc>
              <a:buClr>
                <a:srgbClr val="000000"/>
              </a:buClr>
              <a:buFont typeface="Arial"/>
              <a:buChar char="•"/>
            </a:pPr>
            <a:r>
              <a:rPr b="0" lang="it-IT" sz="1800" spc="-1" strike="noStrike">
                <a:solidFill>
                  <a:srgbClr val="000000"/>
                </a:solidFill>
                <a:latin typeface="Times New Roman"/>
              </a:rPr>
              <a:t>Predisposizione del piano organizzativo dei corsi ALFA </a:t>
            </a:r>
            <a:r>
              <a:rPr b="0" lang="it-IT" sz="1800" spc="-1" strike="noStrike">
                <a:solidFill>
                  <a:srgbClr val="000000"/>
                </a:solidFill>
                <a:latin typeface="Times New Roman"/>
              </a:rPr>
              <a:t>– orari e logistica della sede di Ferrara – in collaborazione con lo staff dirigenziale</a:t>
            </a:r>
            <a:endParaRPr b="0" lang="it-IT" sz="1800" spc="-1" strike="noStrike">
              <a:latin typeface="Arial"/>
            </a:endParaRPr>
          </a:p>
          <a:p>
            <a:pPr>
              <a:lnSpc>
                <a:spcPct val="100000"/>
              </a:lnSpc>
            </a:pPr>
            <a:endParaRPr b="0" lang="it-IT"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TextShape 1"/>
          <p:cNvSpPr txBox="1"/>
          <p:nvPr/>
        </p:nvSpPr>
        <p:spPr>
          <a:xfrm>
            <a:off x="457200" y="520560"/>
            <a:ext cx="8311680" cy="622080"/>
          </a:xfrm>
          <a:prstGeom prst="rect">
            <a:avLst/>
          </a:prstGeom>
          <a:noFill/>
          <a:ln w="0">
            <a:noFill/>
          </a:ln>
        </p:spPr>
        <p:txBody>
          <a:bodyPr anchor="b">
            <a:noAutofit/>
          </a:bodyPr>
          <a:p>
            <a:pPr algn="ctr">
              <a:lnSpc>
                <a:spcPct val="100000"/>
              </a:lnSpc>
            </a:pPr>
            <a:r>
              <a:rPr b="1" lang="it-IT" sz="4000" spc="-1" strike="noStrike">
                <a:solidFill>
                  <a:srgbClr val="262626"/>
                </a:solidFill>
                <a:latin typeface="Times New Roman"/>
                <a:ea typeface="ＭＳ Ｐゴシック"/>
              </a:rPr>
              <a:t>Organizzazione funzionale al POF</a:t>
            </a:r>
            <a:endParaRPr b="0" lang="it-IT" sz="4000" spc="-1" strike="noStrike">
              <a:solidFill>
                <a:srgbClr val="000000"/>
              </a:solidFill>
              <a:latin typeface="Times New Roman"/>
            </a:endParaRPr>
          </a:p>
        </p:txBody>
      </p:sp>
      <p:sp>
        <p:nvSpPr>
          <p:cNvPr id="98" name="TextShape 2"/>
          <p:cNvSpPr txBox="1"/>
          <p:nvPr/>
        </p:nvSpPr>
        <p:spPr>
          <a:xfrm>
            <a:off x="6248520" y="6208920"/>
            <a:ext cx="2133360" cy="364680"/>
          </a:xfrm>
          <a:prstGeom prst="rect">
            <a:avLst/>
          </a:prstGeom>
          <a:noFill/>
          <a:ln w="0">
            <a:noFill/>
          </a:ln>
        </p:spPr>
        <p:txBody>
          <a:bodyPr anchor="ctr">
            <a:noAutofit/>
          </a:bodyPr>
          <a:p>
            <a:pPr algn="r">
              <a:lnSpc>
                <a:spcPct val="100000"/>
              </a:lnSpc>
            </a:pPr>
            <a:fld id="{D01B8F4B-0115-4A09-AD7E-8C9A67D28AE5}" type="datetime1">
              <a:rPr b="1" lang="it-IT" sz="1200" spc="-1" strike="noStrike">
                <a:solidFill>
                  <a:srgbClr val="898989"/>
                </a:solidFill>
                <a:latin typeface="Arial"/>
                <a:ea typeface="ＭＳ Ｐゴシック"/>
              </a:rPr>
              <a:t>27/08/2021</a:t>
            </a:fld>
            <a:endParaRPr b="0" lang="it-IT" sz="1200" spc="-1" strike="noStrike">
              <a:latin typeface="Times New Roman"/>
            </a:endParaRPr>
          </a:p>
        </p:txBody>
      </p:sp>
      <p:sp>
        <p:nvSpPr>
          <p:cNvPr id="99" name="CustomShape 3"/>
          <p:cNvSpPr/>
          <p:nvPr/>
        </p:nvSpPr>
        <p:spPr>
          <a:xfrm>
            <a:off x="654120" y="1371600"/>
            <a:ext cx="7919640" cy="30171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i="1" lang="it-IT" sz="2000" spc="-1" strike="noStrike">
                <a:solidFill>
                  <a:srgbClr val="000000"/>
                </a:solidFill>
                <a:latin typeface="Times New Roman"/>
              </a:rPr>
              <a:t>seguono funzioni del </a:t>
            </a:r>
            <a:r>
              <a:rPr b="1" i="1" lang="it-IT" sz="2400" spc="-1" strike="noStrike">
                <a:solidFill>
                  <a:srgbClr val="000000"/>
                </a:solidFill>
                <a:latin typeface="Times New Roman"/>
              </a:rPr>
              <a:t>2° COLLABORATORE DEL DS</a:t>
            </a:r>
            <a:endParaRPr b="0" lang="it-IT" sz="2400" spc="-1" strike="noStrike">
              <a:latin typeface="Arial"/>
            </a:endParaRPr>
          </a:p>
          <a:p>
            <a:pPr>
              <a:lnSpc>
                <a:spcPct val="100000"/>
              </a:lnSpc>
            </a:pPr>
            <a:endParaRPr b="0" lang="it-IT" sz="2400" spc="-1" strike="noStrike">
              <a:latin typeface="Arial"/>
            </a:endParaRPr>
          </a:p>
          <a:p>
            <a:pPr marL="343080" indent="-342720">
              <a:lnSpc>
                <a:spcPct val="100000"/>
              </a:lnSpc>
              <a:buClr>
                <a:srgbClr val="000000"/>
              </a:buClr>
              <a:buFont typeface="Arial"/>
              <a:buChar char="•"/>
            </a:pPr>
            <a:r>
              <a:rPr b="0" lang="it-IT" sz="2000" spc="-1" strike="noStrike">
                <a:solidFill>
                  <a:srgbClr val="000000"/>
                </a:solidFill>
                <a:latin typeface="Times New Roman"/>
              </a:rPr>
              <a:t>Organizzazione dell’orario dei docenti ALFA in caso di sciopero nella sede di Ferrara</a:t>
            </a:r>
            <a:endParaRPr b="0" lang="it-IT" sz="2000" spc="-1" strike="noStrike">
              <a:latin typeface="Arial"/>
            </a:endParaRPr>
          </a:p>
          <a:p>
            <a:pPr marL="343080" indent="-342720">
              <a:lnSpc>
                <a:spcPct val="100000"/>
              </a:lnSpc>
              <a:buClr>
                <a:srgbClr val="000000"/>
              </a:buClr>
              <a:buFont typeface="Arial"/>
              <a:buChar char="•"/>
            </a:pPr>
            <a:r>
              <a:rPr b="0" lang="it-IT" sz="2000" spc="-1" strike="noStrike">
                <a:solidFill>
                  <a:srgbClr val="000000"/>
                </a:solidFill>
                <a:latin typeface="Times New Roman"/>
              </a:rPr>
              <a:t>Sostituzione dei docenti assenti nei corsi ALFA nella sede di Ferrara</a:t>
            </a:r>
            <a:endParaRPr b="0" lang="it-IT" sz="2000" spc="-1" strike="noStrike">
              <a:latin typeface="Arial"/>
            </a:endParaRPr>
          </a:p>
          <a:p>
            <a:pPr marL="343080" indent="-342720">
              <a:lnSpc>
                <a:spcPct val="100000"/>
              </a:lnSpc>
              <a:buClr>
                <a:srgbClr val="000000"/>
              </a:buClr>
              <a:buFont typeface="Arial"/>
              <a:buChar char="•"/>
            </a:pPr>
            <a:r>
              <a:rPr b="0" lang="it-IT" sz="2000" spc="-1" strike="noStrike">
                <a:solidFill>
                  <a:srgbClr val="000000"/>
                </a:solidFill>
                <a:latin typeface="Times New Roman"/>
              </a:rPr>
              <a:t>Controllo del rispetto del Regolamento d’Istituto da parte del personale e degli studenti</a:t>
            </a:r>
            <a:endParaRPr b="0" lang="it-IT" sz="2000" spc="-1" strike="noStrike">
              <a:latin typeface="Arial"/>
            </a:endParaRPr>
          </a:p>
          <a:p>
            <a:pPr marL="343080" indent="-342720">
              <a:lnSpc>
                <a:spcPct val="100000"/>
              </a:lnSpc>
              <a:buClr>
                <a:srgbClr val="000000"/>
              </a:buClr>
              <a:buFont typeface="Arial"/>
              <a:buChar char="•"/>
            </a:pPr>
            <a:r>
              <a:rPr b="0" lang="it-IT" sz="2000" spc="-1" strike="noStrike">
                <a:solidFill>
                  <a:srgbClr val="000000"/>
                </a:solidFill>
                <a:latin typeface="Times New Roman"/>
              </a:rPr>
              <a:t>Accoglienza nuovi docenti della scuola primaria</a:t>
            </a:r>
            <a:endParaRPr b="0" lang="it-IT" sz="2000" spc="-1" strike="noStrike">
              <a:latin typeface="Arial"/>
            </a:endParaRPr>
          </a:p>
          <a:p>
            <a:pPr marL="343080" indent="-342720">
              <a:lnSpc>
                <a:spcPct val="100000"/>
              </a:lnSpc>
              <a:buClr>
                <a:srgbClr val="000000"/>
              </a:buClr>
              <a:buFont typeface="Arial"/>
              <a:buChar char="•"/>
            </a:pPr>
            <a:r>
              <a:rPr b="0" lang="it-IT" sz="2000" spc="-1" strike="noStrike">
                <a:solidFill>
                  <a:srgbClr val="000000"/>
                </a:solidFill>
                <a:latin typeface="Times New Roman"/>
              </a:rPr>
              <a:t>In accordo col DS e il 1^ Collaboratore, supervisione delle comunicazioni ordinarie</a:t>
            </a:r>
            <a:endParaRPr b="0" lang="it-IT" sz="20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TextShape 1"/>
          <p:cNvSpPr txBox="1"/>
          <p:nvPr/>
        </p:nvSpPr>
        <p:spPr>
          <a:xfrm>
            <a:off x="539640" y="317520"/>
            <a:ext cx="8229240" cy="622080"/>
          </a:xfrm>
          <a:prstGeom prst="rect">
            <a:avLst/>
          </a:prstGeom>
          <a:noFill/>
          <a:ln w="0">
            <a:noFill/>
          </a:ln>
        </p:spPr>
        <p:txBody>
          <a:bodyPr anchor="b">
            <a:noAutofit/>
          </a:bodyPr>
          <a:p>
            <a:pPr algn="ctr">
              <a:lnSpc>
                <a:spcPct val="100000"/>
              </a:lnSpc>
            </a:pPr>
            <a:r>
              <a:rPr b="1" lang="it-IT" sz="3600" spc="-1" strike="noStrike">
                <a:solidFill>
                  <a:srgbClr val="262626"/>
                </a:solidFill>
                <a:latin typeface="Times New Roman"/>
                <a:ea typeface="ＭＳ Ｐゴシック"/>
              </a:rPr>
              <a:t>Organizzazione funzionale al POF</a:t>
            </a:r>
            <a:endParaRPr b="0" lang="it-IT" sz="3600" spc="-1" strike="noStrike">
              <a:solidFill>
                <a:srgbClr val="000000"/>
              </a:solidFill>
              <a:latin typeface="Times New Roman"/>
            </a:endParaRPr>
          </a:p>
        </p:txBody>
      </p:sp>
      <p:sp>
        <p:nvSpPr>
          <p:cNvPr id="101" name="TextShape 2"/>
          <p:cNvSpPr txBox="1"/>
          <p:nvPr/>
        </p:nvSpPr>
        <p:spPr>
          <a:xfrm>
            <a:off x="6248520" y="6208920"/>
            <a:ext cx="2133360" cy="364680"/>
          </a:xfrm>
          <a:prstGeom prst="rect">
            <a:avLst/>
          </a:prstGeom>
          <a:noFill/>
          <a:ln w="0">
            <a:noFill/>
          </a:ln>
        </p:spPr>
        <p:txBody>
          <a:bodyPr anchor="ctr">
            <a:noAutofit/>
          </a:bodyPr>
          <a:p>
            <a:pPr algn="r">
              <a:lnSpc>
                <a:spcPct val="100000"/>
              </a:lnSpc>
            </a:pPr>
            <a:fld id="{28FBE332-0033-4FA6-936F-5528E7ABF83D}" type="datetime1">
              <a:rPr b="1" lang="it-IT" sz="1200" spc="-1" strike="noStrike">
                <a:solidFill>
                  <a:srgbClr val="898989"/>
                </a:solidFill>
                <a:latin typeface="Arial"/>
                <a:ea typeface="ＭＳ Ｐゴシック"/>
              </a:rPr>
              <a:t>27/08/2021</a:t>
            </a:fld>
            <a:endParaRPr b="0" lang="it-IT" sz="1200" spc="-1" strike="noStrike">
              <a:latin typeface="Times New Roman"/>
            </a:endParaRPr>
          </a:p>
        </p:txBody>
      </p:sp>
      <p:sp>
        <p:nvSpPr>
          <p:cNvPr id="102" name="CustomShape 3"/>
          <p:cNvSpPr/>
          <p:nvPr/>
        </p:nvSpPr>
        <p:spPr>
          <a:xfrm>
            <a:off x="720720" y="939960"/>
            <a:ext cx="7919640" cy="579024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i="1" lang="it-IT" sz="2400" spc="-1" strike="noStrike">
                <a:solidFill>
                  <a:srgbClr val="000000"/>
                </a:solidFill>
                <a:latin typeface="Times New Roman"/>
                <a:ea typeface="ＭＳ Ｐゴシック"/>
              </a:rPr>
              <a:t>COORDINATORI DI SEDE</a:t>
            </a:r>
            <a:endParaRPr b="0" lang="it-IT" sz="2400" spc="-1" strike="noStrike">
              <a:latin typeface="Arial"/>
            </a:endParaRPr>
          </a:p>
          <a:p>
            <a:pPr algn="ctr">
              <a:lnSpc>
                <a:spcPct val="100000"/>
              </a:lnSpc>
            </a:pPr>
            <a:endParaRPr b="0" lang="it-IT" sz="2400" spc="-1" strike="noStrike">
              <a:latin typeface="Arial"/>
            </a:endParaRPr>
          </a:p>
          <a:p>
            <a:pPr algn="ctr">
              <a:lnSpc>
                <a:spcPct val="100000"/>
              </a:lnSpc>
            </a:pPr>
            <a:r>
              <a:rPr b="1" i="1" lang="it-IT" sz="1800" spc="-1" strike="noStrike">
                <a:solidFill>
                  <a:srgbClr val="ff0000"/>
                </a:solidFill>
                <a:latin typeface="Times New Roman"/>
                <a:ea typeface="ＭＳ Ｐゴシック"/>
              </a:rPr>
              <a:t>	</a:t>
            </a:r>
            <a:r>
              <a:rPr b="1" i="1" lang="it-IT" sz="1800" spc="-1" strike="noStrike">
                <a:solidFill>
                  <a:srgbClr val="ff0000"/>
                </a:solidFill>
                <a:latin typeface="Times New Roman"/>
                <a:ea typeface="ＭＳ Ｐゴシック"/>
              </a:rPr>
              <a:t>	</a:t>
            </a:r>
            <a:r>
              <a:rPr b="1" i="1" lang="it-IT" sz="1800" spc="-1" strike="noStrike">
                <a:solidFill>
                  <a:srgbClr val="ff0000"/>
                </a:solidFill>
                <a:latin typeface="Times New Roman"/>
                <a:ea typeface="ＭＳ Ｐゴシック"/>
              </a:rPr>
              <a:t>	</a:t>
            </a:r>
            <a:r>
              <a:rPr b="1" i="1" lang="it-IT" sz="1800" spc="-1" strike="noStrike">
                <a:solidFill>
                  <a:srgbClr val="ff0000"/>
                </a:solidFill>
                <a:latin typeface="Times New Roman"/>
                <a:ea typeface="ＭＳ Ｐゴシック"/>
              </a:rPr>
              <a:t>CENTO/BONDENO:  </a:t>
            </a:r>
            <a:r>
              <a:rPr b="1" i="1" lang="it-IT" sz="1800" spc="-1" strike="noStrike">
                <a:solidFill>
                  <a:srgbClr val="3366ff"/>
                </a:solidFill>
                <a:latin typeface="Times New Roman"/>
                <a:ea typeface="ＭＳ Ｐゴシック"/>
              </a:rPr>
              <a:t>x                                                                       </a:t>
            </a:r>
            <a:endParaRPr b="0" lang="it-IT" sz="1800" spc="-1" strike="noStrike">
              <a:latin typeface="Arial"/>
            </a:endParaRPr>
          </a:p>
          <a:p>
            <a:pPr>
              <a:lnSpc>
                <a:spcPct val="100000"/>
              </a:lnSpc>
            </a:pPr>
            <a:r>
              <a:rPr b="1" i="1" lang="it-IT" sz="1800" spc="-1" strike="noStrike">
                <a:solidFill>
                  <a:srgbClr val="ff0000"/>
                </a:solidFill>
                <a:latin typeface="Times New Roman"/>
                <a:ea typeface="ＭＳ Ｐゴシック"/>
              </a:rPr>
              <a:t>	</a:t>
            </a:r>
            <a:r>
              <a:rPr b="1" i="1" lang="it-IT" sz="1800" spc="-1" strike="noStrike">
                <a:solidFill>
                  <a:srgbClr val="ff0000"/>
                </a:solidFill>
                <a:latin typeface="Times New Roman"/>
                <a:ea typeface="ＭＳ Ｐゴシック"/>
              </a:rPr>
              <a:t>	</a:t>
            </a:r>
            <a:r>
              <a:rPr b="1" i="1" lang="it-IT" sz="1800" spc="-1" strike="noStrike">
                <a:solidFill>
                  <a:srgbClr val="ff0000"/>
                </a:solidFill>
                <a:latin typeface="Times New Roman"/>
                <a:ea typeface="ＭＳ Ｐゴシック"/>
              </a:rPr>
              <a:t>	</a:t>
            </a:r>
            <a:r>
              <a:rPr b="1" i="1" lang="it-IT" sz="1800" spc="-1" strike="noStrike">
                <a:solidFill>
                  <a:srgbClr val="ff0000"/>
                </a:solidFill>
                <a:latin typeface="Times New Roman"/>
                <a:ea typeface="ＭＳ Ｐゴシック"/>
              </a:rPr>
              <a:t>CODIGORO/COMACCHIO:  </a:t>
            </a:r>
            <a:r>
              <a:rPr b="1" i="1" lang="it-IT" sz="1800" spc="-1" strike="noStrike">
                <a:solidFill>
                  <a:srgbClr val="3366ff"/>
                </a:solidFill>
                <a:latin typeface="Times New Roman"/>
                <a:ea typeface="ＭＳ Ｐゴシック"/>
              </a:rPr>
              <a:t>Gianluca GUERRINI</a:t>
            </a:r>
            <a:endParaRPr b="0" lang="it-IT" sz="1800" spc="-1" strike="noStrike">
              <a:latin typeface="Arial"/>
            </a:endParaRPr>
          </a:p>
          <a:p>
            <a:pPr>
              <a:lnSpc>
                <a:spcPct val="100000"/>
              </a:lnSpc>
            </a:pPr>
            <a:r>
              <a:rPr b="1" i="1" lang="it-IT" sz="1800" spc="-1" strike="noStrike">
                <a:solidFill>
                  <a:srgbClr val="ff0000"/>
                </a:solidFill>
                <a:latin typeface="Times New Roman"/>
                <a:ea typeface="ＭＳ Ｐゴシック"/>
              </a:rPr>
              <a:t>	</a:t>
            </a:r>
            <a:r>
              <a:rPr b="1" i="1" lang="it-IT" sz="1800" spc="-1" strike="noStrike">
                <a:solidFill>
                  <a:srgbClr val="ff0000"/>
                </a:solidFill>
                <a:latin typeface="Times New Roman"/>
                <a:ea typeface="ＭＳ Ｐゴシック"/>
              </a:rPr>
              <a:t>	</a:t>
            </a:r>
            <a:r>
              <a:rPr b="1" i="1" lang="it-IT" sz="1800" spc="-1" strike="noStrike">
                <a:solidFill>
                  <a:srgbClr val="ff0000"/>
                </a:solidFill>
                <a:latin typeface="Times New Roman"/>
                <a:ea typeface="ＭＳ Ｐゴシック"/>
              </a:rPr>
              <a:t>	</a:t>
            </a:r>
            <a:r>
              <a:rPr b="1" i="1" lang="it-IT" sz="1800" spc="-1" strike="noStrike">
                <a:solidFill>
                  <a:srgbClr val="ff0000"/>
                </a:solidFill>
                <a:latin typeface="Times New Roman"/>
                <a:ea typeface="ＭＳ Ｐゴシック"/>
              </a:rPr>
              <a:t>PORTOMAGGIORE/ARGENTA: </a:t>
            </a:r>
            <a:r>
              <a:rPr b="1" i="1" lang="it-IT" sz="1800" spc="-1" strike="noStrike">
                <a:solidFill>
                  <a:srgbClr val="3366ff"/>
                </a:solidFill>
                <a:latin typeface="Times New Roman"/>
                <a:ea typeface="ＭＳ Ｐゴシック"/>
              </a:rPr>
              <a:t>Micaela DOLCETTI</a:t>
            </a:r>
            <a:endParaRPr b="0" lang="it-IT" sz="1800" spc="-1" strike="noStrike">
              <a:latin typeface="Arial"/>
            </a:endParaRPr>
          </a:p>
          <a:p>
            <a:pPr>
              <a:lnSpc>
                <a:spcPct val="100000"/>
              </a:lnSpc>
            </a:pPr>
            <a:endParaRPr b="0" lang="it-IT" sz="1800" spc="-1" strike="noStrike">
              <a:latin typeface="Arial"/>
            </a:endParaRPr>
          </a:p>
          <a:p>
            <a:pPr marL="457200" indent="-456840">
              <a:lnSpc>
                <a:spcPct val="100000"/>
              </a:lnSpc>
              <a:buClr>
                <a:srgbClr val="000000"/>
              </a:buClr>
              <a:buFont typeface="Arial"/>
              <a:buChar char="•"/>
            </a:pPr>
            <a:r>
              <a:rPr b="0" lang="it-IT" sz="1800" spc="-1" strike="noStrike">
                <a:solidFill>
                  <a:srgbClr val="000000"/>
                </a:solidFill>
                <a:latin typeface="Times New Roman"/>
                <a:ea typeface="ＭＳ Ｐゴシック"/>
              </a:rPr>
              <a:t>Supporto al lavoro del Dirigente Scolastico e collaborazione con gli Uffici di Segreteria per la gestione ordinaria dell’organizzazione scolastica nella sede associata: contatti con i docenti e il personale ATA; con gli studenti, con i genitori/tutor/educatori; risoluzione di problemi urgenti in assenza del DS</a:t>
            </a:r>
            <a:endParaRPr b="0" lang="it-IT" sz="1800" spc="-1" strike="noStrike">
              <a:latin typeface="Arial"/>
            </a:endParaRPr>
          </a:p>
          <a:p>
            <a:pPr marL="457200" indent="-456840">
              <a:lnSpc>
                <a:spcPct val="100000"/>
              </a:lnSpc>
              <a:buClr>
                <a:srgbClr val="000000"/>
              </a:buClr>
              <a:buFont typeface="Arial"/>
              <a:buChar char="•"/>
            </a:pPr>
            <a:r>
              <a:rPr b="0" lang="it-IT" sz="1800" spc="-1" strike="noStrike">
                <a:solidFill>
                  <a:srgbClr val="000000"/>
                </a:solidFill>
                <a:latin typeface="Times New Roman"/>
                <a:ea typeface="ＭＳ Ｐゴシック"/>
              </a:rPr>
              <a:t>Rappresentanza del DS nella cura dei rapporti con l'esterno (Istituzioni scolastiche, Enti Locali, ASL, realtà imprenditoriali ed associative</a:t>
            </a:r>
            <a:r>
              <a:rPr b="0" lang="it-IT" sz="1800" spc="-1" strike="noStrike">
                <a:solidFill>
                  <a:srgbClr val="000000"/>
                </a:solidFill>
                <a:latin typeface="Times New Roman"/>
                <a:ea typeface="ＭＳ Ｐゴシック"/>
              </a:rPr>
              <a:t>…)</a:t>
            </a:r>
            <a:endParaRPr b="0" lang="it-IT" sz="1800" spc="-1" strike="noStrike">
              <a:latin typeface="Arial"/>
            </a:endParaRPr>
          </a:p>
          <a:p>
            <a:pPr marL="457200" indent="-456840">
              <a:lnSpc>
                <a:spcPct val="100000"/>
              </a:lnSpc>
              <a:buClr>
                <a:srgbClr val="000000"/>
              </a:buClr>
              <a:buFont typeface="Arial"/>
              <a:buChar char="•"/>
            </a:pPr>
            <a:r>
              <a:rPr b="0" lang="it-IT" sz="1800" spc="-1" strike="noStrike">
                <a:solidFill>
                  <a:srgbClr val="000000"/>
                </a:solidFill>
                <a:latin typeface="Times New Roman"/>
                <a:ea typeface="ＭＳ Ｐゴシック"/>
              </a:rPr>
              <a:t>Organizzazione degli adattamenti di orario o di servizio alternativo in caso di eventi particolari (assenze dei colleghi, scioperi, assemblee sindacali, iniziative varie)</a:t>
            </a:r>
            <a:endParaRPr b="0" lang="it-IT" sz="1800" spc="-1" strike="noStrike">
              <a:latin typeface="Arial"/>
            </a:endParaRPr>
          </a:p>
          <a:p>
            <a:pPr marL="457200" indent="-456840">
              <a:lnSpc>
                <a:spcPct val="100000"/>
              </a:lnSpc>
              <a:buClr>
                <a:srgbClr val="000000"/>
              </a:buClr>
              <a:buFont typeface="Arial"/>
              <a:buChar char="•"/>
            </a:pPr>
            <a:r>
              <a:rPr b="0" lang="it-IT" sz="1800" spc="-1" strike="noStrike">
                <a:solidFill>
                  <a:srgbClr val="000000"/>
                </a:solidFill>
                <a:latin typeface="Times New Roman"/>
                <a:ea typeface="ＭＳ Ｐゴシック"/>
              </a:rPr>
              <a:t>Cura dell’organizzazione logistica complessiva della sede associata</a:t>
            </a:r>
            <a:endParaRPr b="0" lang="it-IT" sz="1800" spc="-1" strike="noStrike">
              <a:latin typeface="Arial"/>
            </a:endParaRPr>
          </a:p>
          <a:p>
            <a:pPr marL="457200" indent="-456840">
              <a:lnSpc>
                <a:spcPct val="100000"/>
              </a:lnSpc>
              <a:buClr>
                <a:srgbClr val="000000"/>
              </a:buClr>
              <a:buFont typeface="Arial"/>
              <a:buChar char="•"/>
            </a:pPr>
            <a:r>
              <a:rPr b="0" lang="it-IT" sz="1800" spc="-1" strike="noStrike">
                <a:solidFill>
                  <a:srgbClr val="000000"/>
                </a:solidFill>
                <a:latin typeface="Times New Roman"/>
                <a:ea typeface="ＭＳ Ｐゴシック"/>
              </a:rPr>
              <a:t>Incarico di referente per la sicurezza nella sede associata (con lettera di incarico e funzioni specifiche)</a:t>
            </a: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TextShape 1"/>
          <p:cNvSpPr txBox="1"/>
          <p:nvPr/>
        </p:nvSpPr>
        <p:spPr>
          <a:xfrm>
            <a:off x="649080" y="299880"/>
            <a:ext cx="8119800" cy="719280"/>
          </a:xfrm>
          <a:prstGeom prst="rect">
            <a:avLst/>
          </a:prstGeom>
          <a:noFill/>
          <a:ln w="0">
            <a:noFill/>
          </a:ln>
        </p:spPr>
        <p:txBody>
          <a:bodyPr anchor="b">
            <a:noAutofit/>
          </a:bodyPr>
          <a:p>
            <a:pPr algn="ctr">
              <a:lnSpc>
                <a:spcPct val="100000"/>
              </a:lnSpc>
            </a:pPr>
            <a:br/>
            <a:br/>
            <a:br/>
            <a:br/>
            <a:br/>
            <a:br/>
            <a:br/>
            <a:r>
              <a:rPr b="1" lang="it-IT" sz="4000" spc="-1" strike="noStrike">
                <a:solidFill>
                  <a:srgbClr val="262626"/>
                </a:solidFill>
                <a:latin typeface="Times New Roman"/>
                <a:ea typeface="ＭＳ Ｐゴシック"/>
              </a:rPr>
              <a:t>Organizzazione funzionale al POF</a:t>
            </a:r>
            <a:endParaRPr b="0" lang="it-IT" sz="4000" spc="-1" strike="noStrike">
              <a:solidFill>
                <a:srgbClr val="000000"/>
              </a:solidFill>
              <a:latin typeface="Times New Roman"/>
            </a:endParaRPr>
          </a:p>
        </p:txBody>
      </p:sp>
      <p:sp>
        <p:nvSpPr>
          <p:cNvPr id="104" name="TextShape 2"/>
          <p:cNvSpPr txBox="1"/>
          <p:nvPr/>
        </p:nvSpPr>
        <p:spPr>
          <a:xfrm>
            <a:off x="6248520" y="6208920"/>
            <a:ext cx="2133360" cy="364680"/>
          </a:xfrm>
          <a:prstGeom prst="rect">
            <a:avLst/>
          </a:prstGeom>
          <a:noFill/>
          <a:ln w="0">
            <a:noFill/>
          </a:ln>
        </p:spPr>
        <p:txBody>
          <a:bodyPr anchor="ctr">
            <a:noAutofit/>
          </a:bodyPr>
          <a:p>
            <a:pPr algn="r">
              <a:lnSpc>
                <a:spcPct val="100000"/>
              </a:lnSpc>
            </a:pPr>
            <a:fld id="{9688B7A4-04B3-4F2A-AA37-2B63DF0218F8}" type="datetime1">
              <a:rPr b="1" lang="it-IT" sz="1200" spc="-1" strike="noStrike">
                <a:solidFill>
                  <a:srgbClr val="898989"/>
                </a:solidFill>
                <a:latin typeface="Arial"/>
                <a:ea typeface="ＭＳ Ｐゴシック"/>
              </a:rPr>
              <a:t>27/08/2021</a:t>
            </a:fld>
            <a:endParaRPr b="0" lang="it-IT" sz="1200" spc="-1" strike="noStrike">
              <a:latin typeface="Times New Roman"/>
            </a:endParaRPr>
          </a:p>
        </p:txBody>
      </p:sp>
      <p:sp>
        <p:nvSpPr>
          <p:cNvPr id="105" name="CustomShape 3"/>
          <p:cNvSpPr/>
          <p:nvPr/>
        </p:nvSpPr>
        <p:spPr>
          <a:xfrm>
            <a:off x="936000" y="1296000"/>
            <a:ext cx="7472520" cy="438840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i="1" lang="it-IT" sz="2400" spc="-1" strike="noStrike">
                <a:solidFill>
                  <a:srgbClr val="000000"/>
                </a:solidFill>
                <a:latin typeface="Times New Roman"/>
                <a:ea typeface="ＭＳ Ｐゴシック"/>
              </a:rPr>
              <a:t>COORDINATORI DI DIPARTIMENTO</a:t>
            </a:r>
            <a:br/>
            <a:r>
              <a:rPr b="1" i="1" lang="it-IT" sz="2000" spc="-1" strike="noStrike">
                <a:solidFill>
                  <a:srgbClr val="000000"/>
                </a:solidFill>
                <a:latin typeface="Times New Roman"/>
                <a:ea typeface="ＭＳ Ｐゴシック"/>
              </a:rPr>
              <a:t>Conducono e verbalizzano gli incontri di Dipartimento</a:t>
            </a:r>
            <a:br/>
            <a:endParaRPr b="0" lang="it-IT" sz="2000" spc="-1" strike="noStrike">
              <a:latin typeface="Arial"/>
            </a:endParaRPr>
          </a:p>
          <a:p>
            <a:pPr algn="ctr">
              <a:lnSpc>
                <a:spcPct val="100000"/>
              </a:lnSpc>
            </a:pPr>
            <a:r>
              <a:rPr b="1" i="1" lang="it-IT" sz="1800" spc="-1" strike="noStrike">
                <a:solidFill>
                  <a:srgbClr val="3366ff"/>
                </a:solidFill>
                <a:latin typeface="Times New Roman"/>
                <a:ea typeface="ＭＳ Ｐゴシック"/>
              </a:rPr>
              <a:t>x</a:t>
            </a:r>
            <a:endParaRPr b="0" lang="it-IT" sz="1800" spc="-1" strike="noStrike">
              <a:latin typeface="Arial"/>
            </a:endParaRPr>
          </a:p>
          <a:p>
            <a:pPr algn="ctr">
              <a:lnSpc>
                <a:spcPct val="100000"/>
              </a:lnSpc>
            </a:pPr>
            <a:endParaRPr b="0" lang="it-IT" sz="1800" spc="-1" strike="noStrike">
              <a:latin typeface="Arial"/>
            </a:endParaRPr>
          </a:p>
          <a:p>
            <a:pPr algn="ctr">
              <a:lnSpc>
                <a:spcPct val="100000"/>
              </a:lnSpc>
            </a:pPr>
            <a:r>
              <a:rPr b="1" lang="it-IT" sz="1800" spc="-1" strike="noStrike">
                <a:solidFill>
                  <a:srgbClr val="000000"/>
                </a:solidFill>
                <a:latin typeface="Times New Roman"/>
                <a:ea typeface="ＭＳ Ｐゴシック"/>
              </a:rPr>
              <a:t>FUNZIONI DEI DIPARTIMENTI DISCIPLINARI</a:t>
            </a:r>
            <a:endParaRPr b="0" lang="it-IT" sz="1800" spc="-1" strike="noStrike">
              <a:latin typeface="Arial"/>
            </a:endParaRPr>
          </a:p>
          <a:p>
            <a:pPr marL="343080" indent="-342720">
              <a:lnSpc>
                <a:spcPct val="100000"/>
              </a:lnSpc>
              <a:buClr>
                <a:srgbClr val="000000"/>
              </a:buClr>
              <a:buFont typeface="Arial"/>
              <a:buChar char="•"/>
            </a:pPr>
            <a:r>
              <a:rPr b="0" lang="it-IT" sz="1800" spc="-1" strike="noStrike">
                <a:solidFill>
                  <a:srgbClr val="000000"/>
                </a:solidFill>
                <a:latin typeface="Times New Roman"/>
                <a:ea typeface="ＭＳ Ｐゴシック"/>
              </a:rPr>
              <a:t>Cura delle Progettazioni Curricolari con elaborazione degli obiettivi formativi e delle competenze per ciascuna disciplina</a:t>
            </a:r>
            <a:endParaRPr b="0" lang="it-IT" sz="1800" spc="-1" strike="noStrike">
              <a:latin typeface="Arial"/>
            </a:endParaRPr>
          </a:p>
          <a:p>
            <a:pPr marL="343080" indent="-342720">
              <a:lnSpc>
                <a:spcPct val="100000"/>
              </a:lnSpc>
              <a:buClr>
                <a:srgbClr val="000000"/>
              </a:buClr>
              <a:buFont typeface="Arial"/>
              <a:buChar char="•"/>
            </a:pPr>
            <a:r>
              <a:rPr b="0" lang="it-IT" sz="1800" spc="-1" strike="noStrike">
                <a:solidFill>
                  <a:srgbClr val="000000"/>
                </a:solidFill>
                <a:latin typeface="Times New Roman"/>
                <a:ea typeface="ＭＳ Ｐゴシック"/>
              </a:rPr>
              <a:t>Elaborazione e condivisione delle UDA per il corrispettivo livello di istruzione</a:t>
            </a:r>
            <a:endParaRPr b="0" lang="it-IT" sz="1800" spc="-1" strike="noStrike">
              <a:latin typeface="Arial"/>
            </a:endParaRPr>
          </a:p>
          <a:p>
            <a:pPr marL="343080" indent="-342720">
              <a:lnSpc>
                <a:spcPct val="100000"/>
              </a:lnSpc>
              <a:buClr>
                <a:srgbClr val="000000"/>
              </a:buClr>
              <a:buFont typeface="Arial"/>
              <a:buChar char="•"/>
            </a:pPr>
            <a:r>
              <a:rPr b="0" lang="it-IT" sz="1800" spc="-1" strike="noStrike">
                <a:solidFill>
                  <a:srgbClr val="000000"/>
                </a:solidFill>
                <a:latin typeface="Times New Roman"/>
                <a:ea typeface="ＭＳ Ｐゴシック"/>
              </a:rPr>
              <a:t>Definizione dei criteri di valutazione</a:t>
            </a:r>
            <a:endParaRPr b="0" lang="it-IT" sz="1800" spc="-1" strike="noStrike">
              <a:latin typeface="Arial"/>
            </a:endParaRPr>
          </a:p>
          <a:p>
            <a:pPr marL="343080" indent="-342720">
              <a:lnSpc>
                <a:spcPct val="100000"/>
              </a:lnSpc>
              <a:buClr>
                <a:srgbClr val="000000"/>
              </a:buClr>
              <a:buFont typeface="Arial"/>
              <a:buChar char="•"/>
            </a:pPr>
            <a:r>
              <a:rPr b="0" lang="it-IT" sz="1800" spc="-1" strike="noStrike">
                <a:solidFill>
                  <a:srgbClr val="000000"/>
                </a:solidFill>
                <a:latin typeface="Times New Roman"/>
                <a:ea typeface="ＭＳ Ｐゴシック"/>
              </a:rPr>
              <a:t>Condivisione e pianificazione dei progetti curricolari ed extracurricolari: verifica della fattibilità, individuazione delle disponibilità e conseguente ripartizione dei compiti (la successiva elaborazione dei progetti nell’ambito del POF sarà a cura dei docenti referenti) </a:t>
            </a:r>
            <a:endParaRPr b="0" lang="it-IT"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TextShape 1"/>
          <p:cNvSpPr txBox="1"/>
          <p:nvPr/>
        </p:nvSpPr>
        <p:spPr>
          <a:xfrm>
            <a:off x="649080" y="299880"/>
            <a:ext cx="8119800" cy="719280"/>
          </a:xfrm>
          <a:prstGeom prst="rect">
            <a:avLst/>
          </a:prstGeom>
          <a:noFill/>
          <a:ln w="0">
            <a:noFill/>
          </a:ln>
        </p:spPr>
        <p:txBody>
          <a:bodyPr anchor="b">
            <a:noAutofit/>
          </a:bodyPr>
          <a:p>
            <a:pPr algn="ctr">
              <a:lnSpc>
                <a:spcPct val="100000"/>
              </a:lnSpc>
            </a:pPr>
            <a:br/>
            <a:br/>
            <a:br/>
            <a:br/>
            <a:br/>
            <a:br/>
            <a:br/>
            <a:r>
              <a:rPr b="1" lang="it-IT" sz="4000" spc="-1" strike="noStrike">
                <a:solidFill>
                  <a:srgbClr val="262626"/>
                </a:solidFill>
                <a:latin typeface="Times New Roman"/>
                <a:ea typeface="ＭＳ Ｐゴシック"/>
              </a:rPr>
              <a:t>Organizzazione funzionale al POF</a:t>
            </a:r>
            <a:endParaRPr b="0" lang="it-IT" sz="4000" spc="-1" strike="noStrike">
              <a:solidFill>
                <a:srgbClr val="000000"/>
              </a:solidFill>
              <a:latin typeface="Times New Roman"/>
            </a:endParaRPr>
          </a:p>
        </p:txBody>
      </p:sp>
      <p:sp>
        <p:nvSpPr>
          <p:cNvPr id="107" name="TextShape 2"/>
          <p:cNvSpPr txBox="1"/>
          <p:nvPr/>
        </p:nvSpPr>
        <p:spPr>
          <a:xfrm>
            <a:off x="6248520" y="6208920"/>
            <a:ext cx="2133360" cy="364680"/>
          </a:xfrm>
          <a:prstGeom prst="rect">
            <a:avLst/>
          </a:prstGeom>
          <a:noFill/>
          <a:ln w="0">
            <a:noFill/>
          </a:ln>
        </p:spPr>
        <p:txBody>
          <a:bodyPr anchor="ctr">
            <a:noAutofit/>
          </a:bodyPr>
          <a:p>
            <a:pPr algn="r">
              <a:lnSpc>
                <a:spcPct val="100000"/>
              </a:lnSpc>
            </a:pPr>
            <a:fld id="{271ABF10-1757-46E6-A84E-0EC4C780C8AA}" type="datetime1">
              <a:rPr b="1" lang="it-IT" sz="1200" spc="-1" strike="noStrike">
                <a:solidFill>
                  <a:srgbClr val="898989"/>
                </a:solidFill>
                <a:latin typeface="Arial"/>
                <a:ea typeface="ＭＳ Ｐゴシック"/>
              </a:rPr>
              <a:t>27/08/2021</a:t>
            </a:fld>
            <a:endParaRPr b="0" lang="it-IT" sz="1200" spc="-1" strike="noStrike">
              <a:latin typeface="Times New Roman"/>
            </a:endParaRPr>
          </a:p>
        </p:txBody>
      </p:sp>
      <p:sp>
        <p:nvSpPr>
          <p:cNvPr id="108" name="CustomShape 3"/>
          <p:cNvSpPr/>
          <p:nvPr/>
        </p:nvSpPr>
        <p:spPr>
          <a:xfrm>
            <a:off x="753840" y="1309680"/>
            <a:ext cx="7472520" cy="435780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i="1" lang="it-IT" sz="2400" spc="-1" strike="noStrike">
                <a:solidFill>
                  <a:srgbClr val="000000"/>
                </a:solidFill>
                <a:latin typeface="Times New Roman"/>
                <a:ea typeface="ＭＳ Ｐゴシック"/>
              </a:rPr>
              <a:t>COORDINAMENTO DIPARTIMENTO ALFA</a:t>
            </a:r>
            <a:br/>
            <a:endParaRPr b="0" lang="it-IT" sz="2400" spc="-1" strike="noStrike">
              <a:latin typeface="Arial"/>
            </a:endParaRPr>
          </a:p>
          <a:p>
            <a:pPr algn="ctr">
              <a:lnSpc>
                <a:spcPct val="100000"/>
              </a:lnSpc>
            </a:pPr>
            <a:r>
              <a:rPr b="1" i="1" lang="it-IT" sz="1800" spc="-1" strike="noStrike">
                <a:solidFill>
                  <a:srgbClr val="3366ff"/>
                </a:solidFill>
                <a:latin typeface="Times New Roman"/>
                <a:ea typeface="ＭＳ Ｐゴシック"/>
              </a:rPr>
              <a:t>x</a:t>
            </a:r>
            <a:endParaRPr b="0" lang="it-IT" sz="1800" spc="-1" strike="noStrike">
              <a:latin typeface="Arial"/>
            </a:endParaRPr>
          </a:p>
          <a:p>
            <a:pPr algn="ctr">
              <a:lnSpc>
                <a:spcPct val="100000"/>
              </a:lnSpc>
            </a:pPr>
            <a:endParaRPr b="0" lang="it-IT" sz="1800" spc="-1" strike="noStrike">
              <a:latin typeface="Arial"/>
            </a:endParaRPr>
          </a:p>
          <a:p>
            <a:pPr marL="343080" indent="-342720">
              <a:lnSpc>
                <a:spcPct val="100000"/>
              </a:lnSpc>
              <a:buClr>
                <a:srgbClr val="000000"/>
              </a:buClr>
              <a:buFont typeface="Arial"/>
              <a:buChar char="•"/>
            </a:pPr>
            <a:r>
              <a:rPr b="0" lang="it-IT" sz="1800" spc="-1" strike="noStrike">
                <a:solidFill>
                  <a:srgbClr val="000000"/>
                </a:solidFill>
                <a:latin typeface="Times New Roman"/>
                <a:ea typeface="ＭＳ Ｐゴシック"/>
              </a:rPr>
              <a:t>Coordinamento della Programmazione settimanale</a:t>
            </a:r>
            <a:endParaRPr b="0" lang="it-IT" sz="1800" spc="-1" strike="noStrike">
              <a:latin typeface="Arial"/>
            </a:endParaRPr>
          </a:p>
          <a:p>
            <a:pPr marL="343080" indent="-342720">
              <a:lnSpc>
                <a:spcPct val="100000"/>
              </a:lnSpc>
              <a:buClr>
                <a:srgbClr val="000000"/>
              </a:buClr>
              <a:buFont typeface="Arial"/>
              <a:buChar char="•"/>
            </a:pPr>
            <a:r>
              <a:rPr b="0" lang="it-IT" sz="1800" spc="-1" strike="noStrike">
                <a:solidFill>
                  <a:srgbClr val="000000"/>
                </a:solidFill>
                <a:latin typeface="Times New Roman"/>
                <a:ea typeface="ＭＳ Ｐゴシック"/>
              </a:rPr>
              <a:t>Cura delle Progettazioni Curricolari con elaborazione degli obiettivi formativi e delle competenze per ciascun livello dell’Italiano L2</a:t>
            </a:r>
            <a:endParaRPr b="0" lang="it-IT" sz="1800" spc="-1" strike="noStrike">
              <a:latin typeface="Arial"/>
            </a:endParaRPr>
          </a:p>
          <a:p>
            <a:pPr marL="343080" indent="-342720">
              <a:lnSpc>
                <a:spcPct val="100000"/>
              </a:lnSpc>
              <a:buClr>
                <a:srgbClr val="000000"/>
              </a:buClr>
              <a:buFont typeface="Arial"/>
              <a:buChar char="•"/>
            </a:pPr>
            <a:r>
              <a:rPr b="0" lang="it-IT" sz="1800" spc="-1" strike="noStrike">
                <a:solidFill>
                  <a:srgbClr val="000000"/>
                </a:solidFill>
                <a:latin typeface="Times New Roman"/>
                <a:ea typeface="ＭＳ Ｐゴシック"/>
              </a:rPr>
              <a:t>Elaborazione e condivisione delle UDA per il corrispettivo livello di apprendimento linguistico</a:t>
            </a:r>
            <a:endParaRPr b="0" lang="it-IT" sz="1800" spc="-1" strike="noStrike">
              <a:latin typeface="Arial"/>
            </a:endParaRPr>
          </a:p>
          <a:p>
            <a:pPr marL="343080" indent="-342720">
              <a:lnSpc>
                <a:spcPct val="100000"/>
              </a:lnSpc>
              <a:buClr>
                <a:srgbClr val="000000"/>
              </a:buClr>
              <a:buFont typeface="Arial"/>
              <a:buChar char="•"/>
            </a:pPr>
            <a:r>
              <a:rPr b="0" lang="it-IT" sz="1800" spc="-1" strike="noStrike">
                <a:solidFill>
                  <a:srgbClr val="000000"/>
                </a:solidFill>
                <a:latin typeface="Times New Roman"/>
                <a:ea typeface="ＭＳ Ｐゴシック"/>
              </a:rPr>
              <a:t>Definizione dei criteri di valutazione</a:t>
            </a:r>
            <a:endParaRPr b="0" lang="it-IT" sz="1800" spc="-1" strike="noStrike">
              <a:latin typeface="Arial"/>
            </a:endParaRPr>
          </a:p>
          <a:p>
            <a:pPr marL="343080" indent="-342720">
              <a:lnSpc>
                <a:spcPct val="100000"/>
              </a:lnSpc>
              <a:buClr>
                <a:srgbClr val="000000"/>
              </a:buClr>
              <a:buFont typeface="Arial"/>
              <a:buChar char="•"/>
            </a:pPr>
            <a:r>
              <a:rPr b="0" lang="it-IT" sz="1800" spc="-1" strike="noStrike">
                <a:solidFill>
                  <a:srgbClr val="000000"/>
                </a:solidFill>
                <a:latin typeface="Times New Roman"/>
                <a:ea typeface="ＭＳ Ｐゴシック"/>
              </a:rPr>
              <a:t>Condivisione e pianificazione dei progetti curricolari ed extracurricolari: verifica della fattibilità, individuazione delle disponibilità e conseguente ripartizione dei compiti (la successiva elaborazione dei progetti nell’ambito del POF sarà a cura dei docenti referenti) </a:t>
            </a:r>
            <a:endParaRPr b="0" lang="it-IT" sz="1800" spc="-1" strike="noStrike">
              <a:latin typeface="Arial"/>
            </a:endParaRPr>
          </a:p>
          <a:p>
            <a:pPr>
              <a:lnSpc>
                <a:spcPct val="100000"/>
              </a:lnSpc>
            </a:pPr>
            <a:endParaRPr b="0" lang="it-IT"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TextShape 1"/>
          <p:cNvSpPr txBox="1"/>
          <p:nvPr/>
        </p:nvSpPr>
        <p:spPr>
          <a:xfrm>
            <a:off x="649080" y="299880"/>
            <a:ext cx="8119800" cy="719280"/>
          </a:xfrm>
          <a:prstGeom prst="rect">
            <a:avLst/>
          </a:prstGeom>
          <a:noFill/>
          <a:ln w="0">
            <a:noFill/>
          </a:ln>
        </p:spPr>
        <p:txBody>
          <a:bodyPr anchor="b">
            <a:noAutofit/>
          </a:bodyPr>
          <a:p>
            <a:pPr algn="ctr">
              <a:lnSpc>
                <a:spcPct val="100000"/>
              </a:lnSpc>
            </a:pPr>
            <a:br/>
            <a:br/>
            <a:br/>
            <a:br/>
            <a:br/>
            <a:br/>
            <a:br/>
            <a:r>
              <a:rPr b="1" lang="it-IT" sz="4000" spc="-1" strike="noStrike">
                <a:solidFill>
                  <a:srgbClr val="262626"/>
                </a:solidFill>
                <a:latin typeface="Times New Roman"/>
                <a:ea typeface="ＭＳ Ｐゴシック"/>
              </a:rPr>
              <a:t>Organizzazione funzionale al POF</a:t>
            </a:r>
            <a:endParaRPr b="0" lang="it-IT" sz="4000" spc="-1" strike="noStrike">
              <a:solidFill>
                <a:srgbClr val="000000"/>
              </a:solidFill>
              <a:latin typeface="Times New Roman"/>
            </a:endParaRPr>
          </a:p>
        </p:txBody>
      </p:sp>
      <p:sp>
        <p:nvSpPr>
          <p:cNvPr id="110" name="TextShape 2"/>
          <p:cNvSpPr txBox="1"/>
          <p:nvPr/>
        </p:nvSpPr>
        <p:spPr>
          <a:xfrm>
            <a:off x="6248520" y="6208920"/>
            <a:ext cx="2133360" cy="364680"/>
          </a:xfrm>
          <a:prstGeom prst="rect">
            <a:avLst/>
          </a:prstGeom>
          <a:noFill/>
          <a:ln w="0">
            <a:noFill/>
          </a:ln>
        </p:spPr>
        <p:txBody>
          <a:bodyPr anchor="ctr">
            <a:noAutofit/>
          </a:bodyPr>
          <a:p>
            <a:pPr algn="r">
              <a:lnSpc>
                <a:spcPct val="100000"/>
              </a:lnSpc>
            </a:pPr>
            <a:fld id="{DADA1D90-8576-4182-899B-954967D75EDD}" type="datetime1">
              <a:rPr b="1" lang="it-IT" sz="1200" spc="-1" strike="noStrike">
                <a:solidFill>
                  <a:srgbClr val="898989"/>
                </a:solidFill>
                <a:latin typeface="Arial"/>
                <a:ea typeface="ＭＳ Ｐゴシック"/>
              </a:rPr>
              <a:t>27/08/2021</a:t>
            </a:fld>
            <a:endParaRPr b="0" lang="it-IT" sz="1200" spc="-1" strike="noStrike">
              <a:latin typeface="Times New Roman"/>
            </a:endParaRPr>
          </a:p>
        </p:txBody>
      </p:sp>
      <p:sp>
        <p:nvSpPr>
          <p:cNvPr id="111" name="CustomShape 3"/>
          <p:cNvSpPr/>
          <p:nvPr/>
        </p:nvSpPr>
        <p:spPr>
          <a:xfrm>
            <a:off x="753840" y="1309680"/>
            <a:ext cx="7472520" cy="380916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i="1" lang="it-IT" sz="2400" spc="-1" strike="noStrike">
                <a:solidFill>
                  <a:srgbClr val="000000"/>
                </a:solidFill>
                <a:latin typeface="Times New Roman"/>
                <a:ea typeface="ＭＳ Ｐゴシック"/>
              </a:rPr>
              <a:t>COORDINAMENTO ISTRUZIONE IN CARCERE</a:t>
            </a:r>
            <a:br/>
            <a:endParaRPr b="0" lang="it-IT" sz="2400" spc="-1" strike="noStrike">
              <a:latin typeface="Arial"/>
            </a:endParaRPr>
          </a:p>
          <a:p>
            <a:pPr algn="ctr">
              <a:lnSpc>
                <a:spcPct val="100000"/>
              </a:lnSpc>
            </a:pPr>
            <a:r>
              <a:rPr b="1" i="1" lang="it-IT" sz="1800" spc="-1" strike="noStrike">
                <a:solidFill>
                  <a:srgbClr val="3366ff"/>
                </a:solidFill>
                <a:latin typeface="Times New Roman"/>
                <a:ea typeface="ＭＳ Ｐゴシック"/>
              </a:rPr>
              <a:t>x</a:t>
            </a:r>
            <a:endParaRPr b="0" lang="it-IT" sz="1800" spc="-1" strike="noStrike">
              <a:latin typeface="Arial"/>
            </a:endParaRPr>
          </a:p>
          <a:p>
            <a:pPr algn="ctr">
              <a:lnSpc>
                <a:spcPct val="100000"/>
              </a:lnSpc>
            </a:pPr>
            <a:endParaRPr b="0" lang="it-IT" sz="1800" spc="-1" strike="noStrike">
              <a:latin typeface="Arial"/>
            </a:endParaRPr>
          </a:p>
          <a:p>
            <a:pPr marL="343080" indent="-342720">
              <a:lnSpc>
                <a:spcPct val="100000"/>
              </a:lnSpc>
              <a:buClr>
                <a:srgbClr val="000000"/>
              </a:buClr>
              <a:buFont typeface="Arial"/>
              <a:buChar char="•"/>
            </a:pPr>
            <a:r>
              <a:rPr b="0" lang="it-IT" sz="1800" spc="-1" strike="noStrike">
                <a:solidFill>
                  <a:srgbClr val="000000"/>
                </a:solidFill>
                <a:latin typeface="Times New Roman"/>
                <a:ea typeface="ＭＳ Ｐゴシック"/>
              </a:rPr>
              <a:t>Rappresentanza dell’Istituto presso il Gruppo di Coordinamento delle attività progettuali extracurricolari</a:t>
            </a:r>
            <a:endParaRPr b="0" lang="it-IT" sz="1800" spc="-1" strike="noStrike">
              <a:latin typeface="Arial"/>
            </a:endParaRPr>
          </a:p>
          <a:p>
            <a:pPr marL="343080" indent="-342720">
              <a:lnSpc>
                <a:spcPct val="100000"/>
              </a:lnSpc>
              <a:buClr>
                <a:srgbClr val="000000"/>
              </a:buClr>
              <a:buFont typeface="Arial"/>
              <a:buChar char="•"/>
            </a:pPr>
            <a:r>
              <a:rPr b="0" lang="it-IT" sz="1800" spc="-1" strike="noStrike">
                <a:solidFill>
                  <a:srgbClr val="000000"/>
                </a:solidFill>
                <a:latin typeface="Times New Roman"/>
                <a:ea typeface="ＭＳ Ｐゴシック"/>
              </a:rPr>
              <a:t>Cura delle relazioni con lo Staff degli Educatori</a:t>
            </a:r>
            <a:endParaRPr b="0" lang="it-IT" sz="1800" spc="-1" strike="noStrike">
              <a:latin typeface="Arial"/>
            </a:endParaRPr>
          </a:p>
          <a:p>
            <a:pPr marL="343080" indent="-342720">
              <a:lnSpc>
                <a:spcPct val="100000"/>
              </a:lnSpc>
              <a:buClr>
                <a:srgbClr val="000000"/>
              </a:buClr>
              <a:buFont typeface="Arial"/>
              <a:buChar char="•"/>
            </a:pPr>
            <a:r>
              <a:rPr b="0" lang="it-IT" sz="1800" spc="-1" strike="noStrike">
                <a:solidFill>
                  <a:srgbClr val="000000"/>
                </a:solidFill>
                <a:latin typeface="Times New Roman"/>
                <a:ea typeface="ＭＳ Ｐゴシック"/>
              </a:rPr>
              <a:t>Condivisione e pianificazione dei progetti curricolari ed extracurricolari da attuare presso la Casa Circondariale: verifica della fattibilità, individuazione delle disponibilità e conseguente ripartizione dei compiti (la successiva elaborazione dei progetti nell’ambito del POF sarà a cura dei singoli docenti referenti) </a:t>
            </a:r>
            <a:endParaRPr b="0" lang="it-IT" sz="1800" spc="-1" strike="noStrike">
              <a:latin typeface="Arial"/>
            </a:endParaRPr>
          </a:p>
          <a:p>
            <a:pPr>
              <a:lnSpc>
                <a:spcPct val="100000"/>
              </a:lnSpc>
            </a:pPr>
            <a:endParaRPr b="0" lang="it-IT"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Carta di giornale.thmx</Template>
  <TotalTime>2572</TotalTime>
  <Application>LibreOffice/7.0.3.1$Windows_X86_64 LibreOffice_project/d7547858d014d4cf69878db179d326fc3483e082</Application>
  <Words>1386</Words>
  <Paragraphs>199</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2014-08-31T18:59:49Z</dcterms:created>
  <dc:creator>Fabio Muzi</dc:creator>
  <dc:description/>
  <dc:language>it-IT</dc:language>
  <cp:lastModifiedBy/>
  <dcterms:modified xsi:type="dcterms:W3CDTF">2021-08-27T16:28:05Z</dcterms:modified>
  <cp:revision>119</cp:revision>
  <dc:subject/>
  <dc:title>Presentazione di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Presentazione su schermo (4:3)</vt:lpwstr>
  </property>
  <property fmtid="{D5CDD505-2E9C-101B-9397-08002B2CF9AE}" pid="9" name="ScaleCrop">
    <vt:bool>0</vt:bool>
  </property>
  <property fmtid="{D5CDD505-2E9C-101B-9397-08002B2CF9AE}" pid="10" name="ShareDoc">
    <vt:bool>0</vt:bool>
  </property>
  <property fmtid="{D5CDD505-2E9C-101B-9397-08002B2CF9AE}" pid="11" name="Slides">
    <vt:i4>18</vt:i4>
  </property>
</Properties>
</file>